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7" r:id="rId1"/>
  </p:sldMasterIdLst>
  <p:notesMasterIdLst>
    <p:notesMasterId r:id="rId35"/>
  </p:notesMasterIdLst>
  <p:handoutMasterIdLst>
    <p:handoutMasterId r:id="rId36"/>
  </p:handoutMasterIdLst>
  <p:sldIdLst>
    <p:sldId id="292" r:id="rId2"/>
    <p:sldId id="293" r:id="rId3"/>
    <p:sldId id="294" r:id="rId4"/>
    <p:sldId id="295" r:id="rId5"/>
    <p:sldId id="296" r:id="rId6"/>
    <p:sldId id="297" r:id="rId7"/>
    <p:sldId id="301" r:id="rId8"/>
    <p:sldId id="298" r:id="rId9"/>
    <p:sldId id="299" r:id="rId10"/>
    <p:sldId id="302" r:id="rId11"/>
    <p:sldId id="303" r:id="rId12"/>
    <p:sldId id="305" r:id="rId13"/>
    <p:sldId id="306" r:id="rId14"/>
    <p:sldId id="307" r:id="rId15"/>
    <p:sldId id="326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640" userDrawn="1">
          <p15:clr>
            <a:srgbClr val="A4A3A4"/>
          </p15:clr>
        </p15:guide>
        <p15:guide id="3" orient="horz" pos="42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20" userDrawn="1">
          <p15:clr>
            <a:srgbClr val="A4A3A4"/>
          </p15:clr>
        </p15:guide>
        <p15:guide id="6" orient="horz" pos="180" userDrawn="1">
          <p15:clr>
            <a:srgbClr val="A4A3A4"/>
          </p15:clr>
        </p15:guide>
        <p15:guide id="7" orient="horz" pos="3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56E"/>
    <a:srgbClr val="F2F2F2"/>
    <a:srgbClr val="ECECEC"/>
    <a:srgbClr val="626161"/>
    <a:srgbClr val="1B8EC5"/>
    <a:srgbClr val="015289"/>
    <a:srgbClr val="6AC6EF"/>
    <a:srgbClr val="FDB930"/>
    <a:srgbClr val="F37441"/>
    <a:srgbClr val="FFD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66"/>
      </p:cViewPr>
      <p:guideLst>
        <p:guide orient="horz" pos="1620"/>
        <p:guide pos="5640"/>
        <p:guide orient="horz" pos="420"/>
        <p:guide pos="2880"/>
        <p:guide pos="120"/>
        <p:guide orient="horz" pos="180"/>
        <p:guide orient="horz" pos="31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89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E3446-C668-0D46-A475-03A018C9F99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BF56-9358-E64E-A12C-E94F23D7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6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D2418-5498-496B-9B3E-912B9D6443B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5EBE-E194-4A8A-BBBE-6B90DE988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5EBE-E194-4A8A-BBBE-6B90DE9885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3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11774" r="9918" b="11902"/>
          <a:stretch/>
        </p:blipFill>
        <p:spPr>
          <a:xfrm>
            <a:off x="804468" y="1709011"/>
            <a:ext cx="2189805" cy="1752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199" y="1310123"/>
            <a:ext cx="4876801" cy="11658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l">
              <a:defRPr lang="en-US" sz="36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769835" y="1896228"/>
            <a:ext cx="0" cy="13496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miter lim="400000"/>
          </a:ln>
        </p:spPr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2855768"/>
            <a:ext cx="3190875" cy="150332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first and last name 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267200" y="3084022"/>
            <a:ext cx="3190875" cy="149312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buNone/>
              <a:def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Designation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267200" y="3348038"/>
            <a:ext cx="3190875" cy="13977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buNone/>
              <a:def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9247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er without image and with Client/Partner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FECE77BF-4C77-4BB4-A830-AE75AA14F2B0}"/>
              </a:ext>
            </a:extLst>
          </p:cNvPr>
          <p:cNvSpPr/>
          <p:nvPr userDrawn="1"/>
        </p:nvSpPr>
        <p:spPr>
          <a:xfrm>
            <a:off x="174625" y="165100"/>
            <a:ext cx="4813300" cy="4813300"/>
          </a:xfrm>
          <a:prstGeom prst="flowChartConnector">
            <a:avLst/>
          </a:prstGeom>
          <a:solidFill>
            <a:srgbClr val="0089C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00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47" y="3844395"/>
            <a:ext cx="1306800" cy="10973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20557" y="1257300"/>
            <a:ext cx="6946900" cy="1219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3600" spc="-55" dirty="0">
                <a:solidFill>
                  <a:srgbClr val="0D35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5394"/>
            <a:r>
              <a:rPr lang="en-US" dirty="0"/>
              <a:t>Section breaker </a:t>
            </a:r>
            <a:br>
              <a:rPr lang="en-US" dirty="0"/>
            </a:br>
            <a:r>
              <a:rPr lang="en-US" dirty="0"/>
              <a:t>text here</a:t>
            </a:r>
            <a:endParaRPr lang="en-US" sz="3600" u="sng" dirty="0">
              <a:latin typeface="+mn-lt"/>
              <a:cs typeface="Arial"/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187340" y="4076700"/>
            <a:ext cx="647700" cy="6731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Place Client / Partner Logo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B4E6B8-E33D-4F57-8761-2AD45AED8B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557" y="2654300"/>
            <a:ext cx="4318000" cy="381000"/>
          </a:xfrm>
        </p:spPr>
        <p:txBody>
          <a:bodyPr lIns="0" tIns="0" rIns="45720" bIns="0" anchor="ctr" anchorCtr="0">
            <a:noAutofit/>
          </a:bodyPr>
          <a:lstStyle>
            <a:lvl1pPr marL="15394" indent="0" algn="l">
              <a:buNone/>
              <a:defRPr lang="en-US" sz="1050" b="1" spc="6" smtClean="0">
                <a:solidFill>
                  <a:srgbClr val="0D35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86844" lvl="0" indent="-171450" defTabSz="1828800">
              <a:lnSpc>
                <a:spcPct val="100000"/>
              </a:lnSpc>
              <a:spcBef>
                <a:spcPts val="0"/>
              </a:spcBef>
            </a:pP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Sub headline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or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supportive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text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AE6A25CF-06C0-4A3E-A8A9-A077809B5C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557" y="3111500"/>
            <a:ext cx="4051300" cy="508000"/>
          </a:xfrm>
        </p:spPr>
        <p:txBody>
          <a:bodyPr lIns="0" tIns="0" rIns="45720" bIns="0" anchor="ctr" anchorCtr="0">
            <a:noAutofit/>
          </a:bodyPr>
          <a:lstStyle>
            <a:lvl1pPr marL="15394" indent="0" algn="l">
              <a:spcBef>
                <a:spcPts val="0"/>
              </a:spcBef>
              <a:buNone/>
              <a:defRPr lang="en-US" sz="1050" b="0" spc="6" smtClean="0">
                <a:solidFill>
                  <a:srgbClr val="0D35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Morbi at mi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619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6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6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er without image and with Client/Partner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FECE77BF-4C77-4BB4-A830-AE75AA14F2B0}"/>
              </a:ext>
            </a:extLst>
          </p:cNvPr>
          <p:cNvSpPr/>
          <p:nvPr userDrawn="1"/>
        </p:nvSpPr>
        <p:spPr>
          <a:xfrm>
            <a:off x="174625" y="165100"/>
            <a:ext cx="4813300" cy="4813300"/>
          </a:xfrm>
          <a:prstGeom prst="flowChartConnector">
            <a:avLst/>
          </a:prstGeom>
          <a:solidFill>
            <a:srgbClr val="0089CF">
              <a:alpha val="50196"/>
            </a:srgb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00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47" y="3844395"/>
            <a:ext cx="1306800" cy="10973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20557" y="1257300"/>
            <a:ext cx="6946900" cy="1219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3600" spc="-55" dirty="0">
                <a:solidFill>
                  <a:srgbClr val="0D35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5394"/>
            <a:r>
              <a:rPr lang="en-US" dirty="0"/>
              <a:t>Section breaker </a:t>
            </a:r>
            <a:br>
              <a:rPr lang="en-US" dirty="0"/>
            </a:br>
            <a:r>
              <a:rPr lang="en-US" dirty="0"/>
              <a:t>text here</a:t>
            </a:r>
            <a:endParaRPr lang="en-US" sz="3600" u="sng" dirty="0">
              <a:latin typeface="+mn-lt"/>
              <a:cs typeface="Arial"/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187340" y="4076700"/>
            <a:ext cx="647700" cy="6731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Place Client / Partner Logo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B4E6B8-E33D-4F57-8761-2AD45AED8B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557" y="2654300"/>
            <a:ext cx="4318000" cy="381000"/>
          </a:xfrm>
        </p:spPr>
        <p:txBody>
          <a:bodyPr lIns="0" tIns="0" rIns="45720" bIns="0" anchor="ctr" anchorCtr="0">
            <a:noAutofit/>
          </a:bodyPr>
          <a:lstStyle>
            <a:lvl1pPr marL="15394" indent="0" algn="l">
              <a:buNone/>
              <a:defRPr lang="en-US" sz="1050" b="1" spc="6" smtClean="0">
                <a:solidFill>
                  <a:srgbClr val="0D35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86844" lvl="0" indent="-171450" defTabSz="1828800">
              <a:lnSpc>
                <a:spcPct val="100000"/>
              </a:lnSpc>
              <a:spcBef>
                <a:spcPts val="0"/>
              </a:spcBef>
            </a:pP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Sub headline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or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supportive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text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AE6A25CF-06C0-4A3E-A8A9-A077809B5C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557" y="3111500"/>
            <a:ext cx="4051300" cy="508000"/>
          </a:xfrm>
        </p:spPr>
        <p:txBody>
          <a:bodyPr lIns="0" tIns="0" rIns="45720" bIns="0" anchor="ctr" anchorCtr="0">
            <a:noAutofit/>
          </a:bodyPr>
          <a:lstStyle>
            <a:lvl1pPr marL="15394" indent="0" algn="l">
              <a:spcBef>
                <a:spcPts val="0"/>
              </a:spcBef>
              <a:buNone/>
              <a:defRPr lang="en-US" sz="1050" b="0" spc="6" smtClean="0">
                <a:solidFill>
                  <a:srgbClr val="0D35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Morbi at mi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70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6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6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er without image and with Client/Partner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FECE77BF-4C77-4BB4-A830-AE75AA14F2B0}"/>
              </a:ext>
            </a:extLst>
          </p:cNvPr>
          <p:cNvSpPr/>
          <p:nvPr userDrawn="1"/>
        </p:nvSpPr>
        <p:spPr>
          <a:xfrm>
            <a:off x="174625" y="165100"/>
            <a:ext cx="4813300" cy="4813300"/>
          </a:xfrm>
          <a:prstGeom prst="flowChartConnector">
            <a:avLst/>
          </a:prstGeom>
          <a:solidFill>
            <a:srgbClr val="ED1C24">
              <a:alpha val="50196"/>
            </a:srgb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00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47" y="3844395"/>
            <a:ext cx="1306800" cy="10973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20557" y="1257300"/>
            <a:ext cx="6946900" cy="1219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3600" spc="-55" dirty="0">
                <a:solidFill>
                  <a:srgbClr val="0D35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5394"/>
            <a:r>
              <a:rPr lang="en-US" dirty="0"/>
              <a:t>Section breaker </a:t>
            </a:r>
            <a:br>
              <a:rPr lang="en-US" dirty="0"/>
            </a:br>
            <a:r>
              <a:rPr lang="en-US" dirty="0"/>
              <a:t>text here</a:t>
            </a:r>
            <a:endParaRPr lang="en-US" sz="3600" u="sng" dirty="0">
              <a:latin typeface="+mn-lt"/>
              <a:cs typeface="Arial"/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187340" y="4076700"/>
            <a:ext cx="647700" cy="6731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Place Client / Partner Logo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B4E6B8-E33D-4F57-8761-2AD45AED8B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557" y="2654300"/>
            <a:ext cx="4318000" cy="381000"/>
          </a:xfrm>
        </p:spPr>
        <p:txBody>
          <a:bodyPr lIns="0" tIns="0" rIns="45720" bIns="0" anchor="ctr" anchorCtr="0">
            <a:noAutofit/>
          </a:bodyPr>
          <a:lstStyle>
            <a:lvl1pPr marL="15394" indent="0" algn="l">
              <a:buNone/>
              <a:defRPr lang="en-US" sz="1050" b="1" spc="6" smtClean="0">
                <a:solidFill>
                  <a:srgbClr val="0D35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86844" lvl="0" indent="-171450" defTabSz="1828800">
              <a:lnSpc>
                <a:spcPct val="100000"/>
              </a:lnSpc>
              <a:spcBef>
                <a:spcPts val="0"/>
              </a:spcBef>
            </a:pP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Sub headline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or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supportive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text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AE6A25CF-06C0-4A3E-A8A9-A077809B5C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557" y="3111500"/>
            <a:ext cx="4051300" cy="508000"/>
          </a:xfrm>
        </p:spPr>
        <p:txBody>
          <a:bodyPr lIns="0" tIns="0" rIns="45720" bIns="0" anchor="ctr" anchorCtr="0">
            <a:noAutofit/>
          </a:bodyPr>
          <a:lstStyle>
            <a:lvl1pPr marL="15394" indent="0" algn="l">
              <a:spcBef>
                <a:spcPts val="0"/>
              </a:spcBef>
              <a:buNone/>
              <a:defRPr lang="en-US" sz="1050" b="0" spc="6" smtClean="0">
                <a:solidFill>
                  <a:srgbClr val="0D35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Morbi at mi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516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6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ctrTitle" hasCustomPrompt="1"/>
          </p:nvPr>
        </p:nvSpPr>
        <p:spPr>
          <a:xfrm>
            <a:off x="263070" y="258807"/>
            <a:ext cx="52451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4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Click to add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5771" y="1295399"/>
            <a:ext cx="8601530" cy="254001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400" b="1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75770" y="63500"/>
            <a:ext cx="1001713" cy="123794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8903495" y="4975062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4"/>
          <p:cNvSpPr txBox="1">
            <a:spLocks/>
          </p:cNvSpPr>
          <p:nvPr userDrawn="1"/>
        </p:nvSpPr>
        <p:spPr>
          <a:xfrm>
            <a:off x="7899751" y="4975673"/>
            <a:ext cx="8312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0" u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sp>
        <p:nvSpPr>
          <p:cNvPr id="40" name="Freeform 5"/>
          <p:cNvSpPr>
            <a:spLocks noEditPoints="1"/>
          </p:cNvSpPr>
          <p:nvPr userDrawn="1"/>
        </p:nvSpPr>
        <p:spPr bwMode="auto">
          <a:xfrm>
            <a:off x="8002022" y="4978054"/>
            <a:ext cx="282581" cy="109457"/>
          </a:xfrm>
          <a:custGeom>
            <a:avLst/>
            <a:gdLst>
              <a:gd name="T0" fmla="*/ 910 w 1135"/>
              <a:gd name="T1" fmla="*/ 216 h 441"/>
              <a:gd name="T2" fmla="*/ 1135 w 1135"/>
              <a:gd name="T3" fmla="*/ 216 h 441"/>
              <a:gd name="T4" fmla="*/ 1022 w 1135"/>
              <a:gd name="T5" fmla="*/ 277 h 441"/>
              <a:gd name="T6" fmla="*/ 1022 w 1135"/>
              <a:gd name="T7" fmla="*/ 155 h 441"/>
              <a:gd name="T8" fmla="*/ 1022 w 1135"/>
              <a:gd name="T9" fmla="*/ 277 h 441"/>
              <a:gd name="T10" fmla="*/ 275 w 1135"/>
              <a:gd name="T11" fmla="*/ 107 h 441"/>
              <a:gd name="T12" fmla="*/ 232 w 1135"/>
              <a:gd name="T13" fmla="*/ 219 h 441"/>
              <a:gd name="T14" fmla="*/ 164 w 1135"/>
              <a:gd name="T15" fmla="*/ 101 h 441"/>
              <a:gd name="T16" fmla="*/ 151 w 1135"/>
              <a:gd name="T17" fmla="*/ 106 h 441"/>
              <a:gd name="T18" fmla="*/ 58 w 1135"/>
              <a:gd name="T19" fmla="*/ 113 h 441"/>
              <a:gd name="T20" fmla="*/ 8 w 1135"/>
              <a:gd name="T21" fmla="*/ 107 h 441"/>
              <a:gd name="T22" fmla="*/ 69 w 1135"/>
              <a:gd name="T23" fmla="*/ 326 h 441"/>
              <a:gd name="T24" fmla="*/ 83 w 1135"/>
              <a:gd name="T25" fmla="*/ 332 h 441"/>
              <a:gd name="T26" fmla="*/ 162 w 1135"/>
              <a:gd name="T27" fmla="*/ 193 h 441"/>
              <a:gd name="T28" fmla="*/ 241 w 1135"/>
              <a:gd name="T29" fmla="*/ 332 h 441"/>
              <a:gd name="T30" fmla="*/ 255 w 1135"/>
              <a:gd name="T31" fmla="*/ 326 h 441"/>
              <a:gd name="T32" fmla="*/ 316 w 1135"/>
              <a:gd name="T33" fmla="*/ 107 h 441"/>
              <a:gd name="T34" fmla="*/ 371 w 1135"/>
              <a:gd name="T35" fmla="*/ 107 h 441"/>
              <a:gd name="T36" fmla="*/ 362 w 1135"/>
              <a:gd name="T37" fmla="*/ 316 h 441"/>
              <a:gd name="T38" fmla="*/ 413 w 1135"/>
              <a:gd name="T39" fmla="*/ 326 h 441"/>
              <a:gd name="T40" fmla="*/ 423 w 1135"/>
              <a:gd name="T41" fmla="*/ 117 h 441"/>
              <a:gd name="T42" fmla="*/ 596 w 1135"/>
              <a:gd name="T43" fmla="*/ 101 h 441"/>
              <a:gd name="T44" fmla="*/ 522 w 1135"/>
              <a:gd name="T45" fmla="*/ 133 h 441"/>
              <a:gd name="T46" fmla="*/ 506 w 1135"/>
              <a:gd name="T47" fmla="*/ 107 h 441"/>
              <a:gd name="T48" fmla="*/ 477 w 1135"/>
              <a:gd name="T49" fmla="*/ 117 h 441"/>
              <a:gd name="T50" fmla="*/ 486 w 1135"/>
              <a:gd name="T51" fmla="*/ 441 h 441"/>
              <a:gd name="T52" fmla="*/ 538 w 1135"/>
              <a:gd name="T53" fmla="*/ 432 h 441"/>
              <a:gd name="T54" fmla="*/ 596 w 1135"/>
              <a:gd name="T55" fmla="*/ 332 h 441"/>
              <a:gd name="T56" fmla="*/ 596 w 1135"/>
              <a:gd name="T57" fmla="*/ 101 h 441"/>
              <a:gd name="T58" fmla="*/ 538 w 1135"/>
              <a:gd name="T59" fmla="*/ 265 h 441"/>
              <a:gd name="T60" fmla="*/ 584 w 1135"/>
              <a:gd name="T61" fmla="*/ 155 h 441"/>
              <a:gd name="T62" fmla="*/ 584 w 1135"/>
              <a:gd name="T63" fmla="*/ 277 h 441"/>
              <a:gd name="T64" fmla="*/ 792 w 1135"/>
              <a:gd name="T65" fmla="*/ 133 h 441"/>
              <a:gd name="T66" fmla="*/ 776 w 1135"/>
              <a:gd name="T67" fmla="*/ 107 h 441"/>
              <a:gd name="T68" fmla="*/ 747 w 1135"/>
              <a:gd name="T69" fmla="*/ 117 h 441"/>
              <a:gd name="T70" fmla="*/ 757 w 1135"/>
              <a:gd name="T71" fmla="*/ 326 h 441"/>
              <a:gd name="T72" fmla="*/ 808 w 1135"/>
              <a:gd name="T73" fmla="*/ 316 h 441"/>
              <a:gd name="T74" fmla="*/ 870 w 1135"/>
              <a:gd name="T75" fmla="*/ 159 h 441"/>
              <a:gd name="T76" fmla="*/ 897 w 1135"/>
              <a:gd name="T77" fmla="*/ 122 h 441"/>
              <a:gd name="T78" fmla="*/ 401 w 1135"/>
              <a:gd name="T79" fmla="*/ 4 h 441"/>
              <a:gd name="T80" fmla="*/ 383 w 1135"/>
              <a:gd name="T81" fmla="*/ 70 h 441"/>
              <a:gd name="T82" fmla="*/ 401 w 1135"/>
              <a:gd name="T83" fmla="*/ 4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5" h="441">
                <a:moveTo>
                  <a:pt x="1022" y="101"/>
                </a:moveTo>
                <a:cubicBezTo>
                  <a:pt x="960" y="101"/>
                  <a:pt x="910" y="152"/>
                  <a:pt x="910" y="216"/>
                </a:cubicBezTo>
                <a:cubicBezTo>
                  <a:pt x="910" y="280"/>
                  <a:pt x="960" y="332"/>
                  <a:pt x="1022" y="332"/>
                </a:cubicBezTo>
                <a:cubicBezTo>
                  <a:pt x="1084" y="332"/>
                  <a:pt x="1135" y="280"/>
                  <a:pt x="1135" y="216"/>
                </a:cubicBezTo>
                <a:cubicBezTo>
                  <a:pt x="1135" y="152"/>
                  <a:pt x="1084" y="101"/>
                  <a:pt x="1022" y="101"/>
                </a:cubicBezTo>
                <a:close/>
                <a:moveTo>
                  <a:pt x="1022" y="277"/>
                </a:moveTo>
                <a:cubicBezTo>
                  <a:pt x="990" y="277"/>
                  <a:pt x="964" y="250"/>
                  <a:pt x="964" y="216"/>
                </a:cubicBezTo>
                <a:cubicBezTo>
                  <a:pt x="964" y="183"/>
                  <a:pt x="990" y="155"/>
                  <a:pt x="1022" y="155"/>
                </a:cubicBezTo>
                <a:cubicBezTo>
                  <a:pt x="1054" y="155"/>
                  <a:pt x="1080" y="183"/>
                  <a:pt x="1080" y="216"/>
                </a:cubicBezTo>
                <a:cubicBezTo>
                  <a:pt x="1080" y="250"/>
                  <a:pt x="1054" y="277"/>
                  <a:pt x="1022" y="277"/>
                </a:cubicBezTo>
                <a:close/>
                <a:moveTo>
                  <a:pt x="316" y="107"/>
                </a:moveTo>
                <a:cubicBezTo>
                  <a:pt x="275" y="107"/>
                  <a:pt x="275" y="107"/>
                  <a:pt x="275" y="107"/>
                </a:cubicBezTo>
                <a:cubicBezTo>
                  <a:pt x="271" y="107"/>
                  <a:pt x="268" y="110"/>
                  <a:pt x="266" y="113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174" y="106"/>
                  <a:pt x="174" y="106"/>
                  <a:pt x="174" y="106"/>
                </a:cubicBezTo>
                <a:cubicBezTo>
                  <a:pt x="172" y="103"/>
                  <a:pt x="168" y="101"/>
                  <a:pt x="164" y="101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56" y="101"/>
                  <a:pt x="152" y="103"/>
                  <a:pt x="151" y="106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7" y="110"/>
                  <a:pt x="53" y="107"/>
                  <a:pt x="49" y="107"/>
                </a:cubicBezTo>
                <a:cubicBezTo>
                  <a:pt x="8" y="107"/>
                  <a:pt x="8" y="107"/>
                  <a:pt x="8" y="107"/>
                </a:cubicBezTo>
                <a:cubicBezTo>
                  <a:pt x="3" y="107"/>
                  <a:pt x="0" y="111"/>
                  <a:pt x="1" y="116"/>
                </a:cubicBezTo>
                <a:cubicBezTo>
                  <a:pt x="69" y="326"/>
                  <a:pt x="69" y="326"/>
                  <a:pt x="69" y="326"/>
                </a:cubicBezTo>
                <a:cubicBezTo>
                  <a:pt x="70" y="329"/>
                  <a:pt x="74" y="332"/>
                  <a:pt x="77" y="332"/>
                </a:cubicBezTo>
                <a:cubicBezTo>
                  <a:pt x="83" y="332"/>
                  <a:pt x="83" y="332"/>
                  <a:pt x="83" y="332"/>
                </a:cubicBezTo>
                <a:cubicBezTo>
                  <a:pt x="87" y="332"/>
                  <a:pt x="91" y="329"/>
                  <a:pt x="93" y="326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231" y="326"/>
                  <a:pt x="231" y="326"/>
                  <a:pt x="231" y="326"/>
                </a:cubicBezTo>
                <a:cubicBezTo>
                  <a:pt x="233" y="329"/>
                  <a:pt x="237" y="332"/>
                  <a:pt x="241" y="332"/>
                </a:cubicBezTo>
                <a:cubicBezTo>
                  <a:pt x="247" y="332"/>
                  <a:pt x="247" y="332"/>
                  <a:pt x="247" y="332"/>
                </a:cubicBezTo>
                <a:cubicBezTo>
                  <a:pt x="250" y="332"/>
                  <a:pt x="254" y="329"/>
                  <a:pt x="255" y="32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25" y="111"/>
                  <a:pt x="322" y="107"/>
                  <a:pt x="316" y="107"/>
                </a:cubicBezTo>
                <a:close/>
                <a:moveTo>
                  <a:pt x="413" y="107"/>
                </a:moveTo>
                <a:cubicBezTo>
                  <a:pt x="371" y="107"/>
                  <a:pt x="371" y="107"/>
                  <a:pt x="371" y="107"/>
                </a:cubicBezTo>
                <a:cubicBezTo>
                  <a:pt x="366" y="107"/>
                  <a:pt x="362" y="111"/>
                  <a:pt x="362" y="117"/>
                </a:cubicBezTo>
                <a:cubicBezTo>
                  <a:pt x="362" y="316"/>
                  <a:pt x="362" y="316"/>
                  <a:pt x="362" y="316"/>
                </a:cubicBezTo>
                <a:cubicBezTo>
                  <a:pt x="362" y="321"/>
                  <a:pt x="366" y="326"/>
                  <a:pt x="371" y="326"/>
                </a:cubicBezTo>
                <a:cubicBezTo>
                  <a:pt x="413" y="326"/>
                  <a:pt x="413" y="326"/>
                  <a:pt x="413" y="326"/>
                </a:cubicBezTo>
                <a:cubicBezTo>
                  <a:pt x="418" y="326"/>
                  <a:pt x="423" y="321"/>
                  <a:pt x="423" y="316"/>
                </a:cubicBezTo>
                <a:cubicBezTo>
                  <a:pt x="423" y="117"/>
                  <a:pt x="423" y="117"/>
                  <a:pt x="423" y="117"/>
                </a:cubicBezTo>
                <a:cubicBezTo>
                  <a:pt x="423" y="111"/>
                  <a:pt x="418" y="107"/>
                  <a:pt x="413" y="107"/>
                </a:cubicBezTo>
                <a:close/>
                <a:moveTo>
                  <a:pt x="596" y="101"/>
                </a:moveTo>
                <a:cubicBezTo>
                  <a:pt x="567" y="101"/>
                  <a:pt x="541" y="113"/>
                  <a:pt x="522" y="133"/>
                </a:cubicBezTo>
                <a:cubicBezTo>
                  <a:pt x="522" y="133"/>
                  <a:pt x="522" y="133"/>
                  <a:pt x="522" y="133"/>
                </a:cubicBezTo>
                <a:cubicBezTo>
                  <a:pt x="514" y="113"/>
                  <a:pt x="514" y="113"/>
                  <a:pt x="514" y="113"/>
                </a:cubicBezTo>
                <a:cubicBezTo>
                  <a:pt x="513" y="110"/>
                  <a:pt x="509" y="107"/>
                  <a:pt x="506" y="107"/>
                </a:cubicBezTo>
                <a:cubicBezTo>
                  <a:pt x="486" y="107"/>
                  <a:pt x="486" y="107"/>
                  <a:pt x="486" y="107"/>
                </a:cubicBezTo>
                <a:cubicBezTo>
                  <a:pt x="481" y="107"/>
                  <a:pt x="477" y="111"/>
                  <a:pt x="477" y="117"/>
                </a:cubicBezTo>
                <a:cubicBezTo>
                  <a:pt x="477" y="432"/>
                  <a:pt x="477" y="432"/>
                  <a:pt x="477" y="432"/>
                </a:cubicBezTo>
                <a:cubicBezTo>
                  <a:pt x="477" y="437"/>
                  <a:pt x="481" y="441"/>
                  <a:pt x="486" y="441"/>
                </a:cubicBezTo>
                <a:cubicBezTo>
                  <a:pt x="528" y="441"/>
                  <a:pt x="528" y="441"/>
                  <a:pt x="528" y="441"/>
                </a:cubicBezTo>
                <a:cubicBezTo>
                  <a:pt x="533" y="441"/>
                  <a:pt x="538" y="437"/>
                  <a:pt x="538" y="432"/>
                </a:cubicBezTo>
                <a:cubicBezTo>
                  <a:pt x="538" y="322"/>
                  <a:pt x="538" y="322"/>
                  <a:pt x="538" y="322"/>
                </a:cubicBezTo>
                <a:cubicBezTo>
                  <a:pt x="555" y="328"/>
                  <a:pt x="575" y="332"/>
                  <a:pt x="596" y="332"/>
                </a:cubicBezTo>
                <a:cubicBezTo>
                  <a:pt x="654" y="332"/>
                  <a:pt x="702" y="280"/>
                  <a:pt x="702" y="216"/>
                </a:cubicBezTo>
                <a:cubicBezTo>
                  <a:pt x="702" y="152"/>
                  <a:pt x="654" y="101"/>
                  <a:pt x="596" y="101"/>
                </a:cubicBezTo>
                <a:close/>
                <a:moveTo>
                  <a:pt x="584" y="277"/>
                </a:moveTo>
                <a:cubicBezTo>
                  <a:pt x="567" y="277"/>
                  <a:pt x="551" y="273"/>
                  <a:pt x="538" y="265"/>
                </a:cubicBezTo>
                <a:cubicBezTo>
                  <a:pt x="538" y="182"/>
                  <a:pt x="538" y="182"/>
                  <a:pt x="538" y="182"/>
                </a:cubicBezTo>
                <a:cubicBezTo>
                  <a:pt x="548" y="166"/>
                  <a:pt x="565" y="155"/>
                  <a:pt x="584" y="155"/>
                </a:cubicBezTo>
                <a:cubicBezTo>
                  <a:pt x="615" y="155"/>
                  <a:pt x="640" y="183"/>
                  <a:pt x="640" y="216"/>
                </a:cubicBezTo>
                <a:cubicBezTo>
                  <a:pt x="640" y="250"/>
                  <a:pt x="615" y="277"/>
                  <a:pt x="584" y="277"/>
                </a:cubicBezTo>
                <a:close/>
                <a:moveTo>
                  <a:pt x="856" y="101"/>
                </a:moveTo>
                <a:cubicBezTo>
                  <a:pt x="816" y="101"/>
                  <a:pt x="792" y="133"/>
                  <a:pt x="792" y="133"/>
                </a:cubicBezTo>
                <a:cubicBezTo>
                  <a:pt x="785" y="113"/>
                  <a:pt x="785" y="113"/>
                  <a:pt x="785" y="113"/>
                </a:cubicBezTo>
                <a:cubicBezTo>
                  <a:pt x="784" y="110"/>
                  <a:pt x="780" y="107"/>
                  <a:pt x="776" y="107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2" y="107"/>
                  <a:pt x="747" y="111"/>
                  <a:pt x="747" y="117"/>
                </a:cubicBezTo>
                <a:cubicBezTo>
                  <a:pt x="747" y="316"/>
                  <a:pt x="747" y="316"/>
                  <a:pt x="747" y="316"/>
                </a:cubicBezTo>
                <a:cubicBezTo>
                  <a:pt x="747" y="321"/>
                  <a:pt x="752" y="326"/>
                  <a:pt x="757" y="326"/>
                </a:cubicBezTo>
                <a:cubicBezTo>
                  <a:pt x="799" y="326"/>
                  <a:pt x="799" y="326"/>
                  <a:pt x="799" y="326"/>
                </a:cubicBezTo>
                <a:cubicBezTo>
                  <a:pt x="804" y="326"/>
                  <a:pt x="808" y="321"/>
                  <a:pt x="808" y="316"/>
                </a:cubicBezTo>
                <a:cubicBezTo>
                  <a:pt x="808" y="176"/>
                  <a:pt x="808" y="176"/>
                  <a:pt x="808" y="176"/>
                </a:cubicBezTo>
                <a:cubicBezTo>
                  <a:pt x="833" y="147"/>
                  <a:pt x="864" y="157"/>
                  <a:pt x="870" y="159"/>
                </a:cubicBezTo>
                <a:cubicBezTo>
                  <a:pt x="876" y="162"/>
                  <a:pt x="881" y="159"/>
                  <a:pt x="883" y="155"/>
                </a:cubicBezTo>
                <a:cubicBezTo>
                  <a:pt x="885" y="150"/>
                  <a:pt x="894" y="130"/>
                  <a:pt x="897" y="122"/>
                </a:cubicBezTo>
                <a:cubicBezTo>
                  <a:pt x="901" y="114"/>
                  <a:pt x="896" y="101"/>
                  <a:pt x="856" y="101"/>
                </a:cubicBezTo>
                <a:close/>
                <a:moveTo>
                  <a:pt x="401" y="4"/>
                </a:moveTo>
                <a:cubicBezTo>
                  <a:pt x="383" y="0"/>
                  <a:pt x="364" y="10"/>
                  <a:pt x="360" y="28"/>
                </a:cubicBezTo>
                <a:cubicBezTo>
                  <a:pt x="355" y="46"/>
                  <a:pt x="365" y="65"/>
                  <a:pt x="383" y="70"/>
                </a:cubicBezTo>
                <a:cubicBezTo>
                  <a:pt x="401" y="74"/>
                  <a:pt x="420" y="64"/>
                  <a:pt x="425" y="46"/>
                </a:cubicBezTo>
                <a:cubicBezTo>
                  <a:pt x="430" y="28"/>
                  <a:pt x="419" y="9"/>
                  <a:pt x="401" y="4"/>
                </a:cubicBezTo>
                <a:close/>
              </a:path>
            </a:pathLst>
          </a:custGeom>
          <a:solidFill>
            <a:srgbClr val="3419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 userDrawn="1"/>
        </p:nvSpPr>
        <p:spPr>
          <a:xfrm>
            <a:off x="8264669" y="4933519"/>
            <a:ext cx="613587" cy="1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42" name="Shape 257"/>
          <p:cNvSpPr txBox="1">
            <a:spLocks/>
          </p:cNvSpPr>
          <p:nvPr userDrawn="1"/>
        </p:nvSpPr>
        <p:spPr>
          <a:xfrm>
            <a:off x="8869969" y="4930742"/>
            <a:ext cx="259712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lvl="0"/>
              <a:t>‹#›</a:t>
            </a:fld>
            <a:endParaRPr lang="en-GB" noProof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5092BE-3290-4B93-9EAE-A479B5C7B2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525" y="1669250"/>
            <a:ext cx="8605838" cy="3081528"/>
          </a:xfrm>
          <a:prstGeom prst="rect">
            <a:avLst/>
          </a:prstGeom>
        </p:spPr>
        <p:txBody>
          <a:bodyPr/>
          <a:lstStyle>
            <a:lvl1pPr marL="166688" indent="-166688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638" indent="-174625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3888" indent="-171450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58838" indent="-171450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1088" indent="-171450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1948" y="4978614"/>
            <a:ext cx="503788" cy="94721"/>
            <a:chOff x="6014087" y="4646472"/>
            <a:chExt cx="503788" cy="94721"/>
          </a:xfrm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 flipH="1">
              <a:off x="6423171" y="4646472"/>
              <a:ext cx="94704" cy="94721"/>
            </a:xfrm>
            <a:prstGeom prst="ellipse">
              <a:avLst/>
            </a:prstGeom>
            <a:solidFill>
              <a:srgbClr val="EF3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 flipH="1">
              <a:off x="6320900" y="4646472"/>
              <a:ext cx="94704" cy="94721"/>
            </a:xfrm>
            <a:prstGeom prst="ellipse">
              <a:avLst/>
            </a:prstGeom>
            <a:solidFill>
              <a:srgbClr val="0E35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 flipH="1">
              <a:off x="6218629" y="4646472"/>
              <a:ext cx="94704" cy="94721"/>
            </a:xfrm>
            <a:prstGeom prst="ellipse">
              <a:avLst/>
            </a:prstGeom>
            <a:solidFill>
              <a:srgbClr val="00A2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 flipH="1">
              <a:off x="6116358" y="4646472"/>
              <a:ext cx="94704" cy="94721"/>
            </a:xfrm>
            <a:prstGeom prst="ellipse">
              <a:avLst/>
            </a:prstGeom>
            <a:solidFill>
              <a:srgbClr val="6DC2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 flipH="1">
              <a:off x="6014087" y="4646472"/>
              <a:ext cx="94704" cy="94721"/>
            </a:xfrm>
            <a:prstGeom prst="ellipse">
              <a:avLst/>
            </a:prstGeom>
            <a:solidFill>
              <a:srgbClr val="FFDA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197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68" userDrawn="1">
          <p15:clr>
            <a:srgbClr val="FBAE40"/>
          </p15:clr>
        </p15:guide>
        <p15:guide id="3" pos="55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75770" y="63500"/>
            <a:ext cx="1001713" cy="123794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63070" y="258807"/>
            <a:ext cx="52451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4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Click to add title</a:t>
            </a:r>
            <a:br>
              <a:rPr lang="en-US" dirty="0"/>
            </a:b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8903495" y="4975062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ooter Placeholder 4"/>
          <p:cNvSpPr txBox="1">
            <a:spLocks/>
          </p:cNvSpPr>
          <p:nvPr userDrawn="1"/>
        </p:nvSpPr>
        <p:spPr>
          <a:xfrm>
            <a:off x="7899751" y="4975673"/>
            <a:ext cx="8312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0" u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sp>
        <p:nvSpPr>
          <p:cNvPr id="45" name="Freeform 5"/>
          <p:cNvSpPr>
            <a:spLocks noEditPoints="1"/>
          </p:cNvSpPr>
          <p:nvPr userDrawn="1"/>
        </p:nvSpPr>
        <p:spPr bwMode="auto">
          <a:xfrm>
            <a:off x="8002022" y="4978054"/>
            <a:ext cx="282581" cy="109457"/>
          </a:xfrm>
          <a:custGeom>
            <a:avLst/>
            <a:gdLst>
              <a:gd name="T0" fmla="*/ 910 w 1135"/>
              <a:gd name="T1" fmla="*/ 216 h 441"/>
              <a:gd name="T2" fmla="*/ 1135 w 1135"/>
              <a:gd name="T3" fmla="*/ 216 h 441"/>
              <a:gd name="T4" fmla="*/ 1022 w 1135"/>
              <a:gd name="T5" fmla="*/ 277 h 441"/>
              <a:gd name="T6" fmla="*/ 1022 w 1135"/>
              <a:gd name="T7" fmla="*/ 155 h 441"/>
              <a:gd name="T8" fmla="*/ 1022 w 1135"/>
              <a:gd name="T9" fmla="*/ 277 h 441"/>
              <a:gd name="T10" fmla="*/ 275 w 1135"/>
              <a:gd name="T11" fmla="*/ 107 h 441"/>
              <a:gd name="T12" fmla="*/ 232 w 1135"/>
              <a:gd name="T13" fmla="*/ 219 h 441"/>
              <a:gd name="T14" fmla="*/ 164 w 1135"/>
              <a:gd name="T15" fmla="*/ 101 h 441"/>
              <a:gd name="T16" fmla="*/ 151 w 1135"/>
              <a:gd name="T17" fmla="*/ 106 h 441"/>
              <a:gd name="T18" fmla="*/ 58 w 1135"/>
              <a:gd name="T19" fmla="*/ 113 h 441"/>
              <a:gd name="T20" fmla="*/ 8 w 1135"/>
              <a:gd name="T21" fmla="*/ 107 h 441"/>
              <a:gd name="T22" fmla="*/ 69 w 1135"/>
              <a:gd name="T23" fmla="*/ 326 h 441"/>
              <a:gd name="T24" fmla="*/ 83 w 1135"/>
              <a:gd name="T25" fmla="*/ 332 h 441"/>
              <a:gd name="T26" fmla="*/ 162 w 1135"/>
              <a:gd name="T27" fmla="*/ 193 h 441"/>
              <a:gd name="T28" fmla="*/ 241 w 1135"/>
              <a:gd name="T29" fmla="*/ 332 h 441"/>
              <a:gd name="T30" fmla="*/ 255 w 1135"/>
              <a:gd name="T31" fmla="*/ 326 h 441"/>
              <a:gd name="T32" fmla="*/ 316 w 1135"/>
              <a:gd name="T33" fmla="*/ 107 h 441"/>
              <a:gd name="T34" fmla="*/ 371 w 1135"/>
              <a:gd name="T35" fmla="*/ 107 h 441"/>
              <a:gd name="T36" fmla="*/ 362 w 1135"/>
              <a:gd name="T37" fmla="*/ 316 h 441"/>
              <a:gd name="T38" fmla="*/ 413 w 1135"/>
              <a:gd name="T39" fmla="*/ 326 h 441"/>
              <a:gd name="T40" fmla="*/ 423 w 1135"/>
              <a:gd name="T41" fmla="*/ 117 h 441"/>
              <a:gd name="T42" fmla="*/ 596 w 1135"/>
              <a:gd name="T43" fmla="*/ 101 h 441"/>
              <a:gd name="T44" fmla="*/ 522 w 1135"/>
              <a:gd name="T45" fmla="*/ 133 h 441"/>
              <a:gd name="T46" fmla="*/ 506 w 1135"/>
              <a:gd name="T47" fmla="*/ 107 h 441"/>
              <a:gd name="T48" fmla="*/ 477 w 1135"/>
              <a:gd name="T49" fmla="*/ 117 h 441"/>
              <a:gd name="T50" fmla="*/ 486 w 1135"/>
              <a:gd name="T51" fmla="*/ 441 h 441"/>
              <a:gd name="T52" fmla="*/ 538 w 1135"/>
              <a:gd name="T53" fmla="*/ 432 h 441"/>
              <a:gd name="T54" fmla="*/ 596 w 1135"/>
              <a:gd name="T55" fmla="*/ 332 h 441"/>
              <a:gd name="T56" fmla="*/ 596 w 1135"/>
              <a:gd name="T57" fmla="*/ 101 h 441"/>
              <a:gd name="T58" fmla="*/ 538 w 1135"/>
              <a:gd name="T59" fmla="*/ 265 h 441"/>
              <a:gd name="T60" fmla="*/ 584 w 1135"/>
              <a:gd name="T61" fmla="*/ 155 h 441"/>
              <a:gd name="T62" fmla="*/ 584 w 1135"/>
              <a:gd name="T63" fmla="*/ 277 h 441"/>
              <a:gd name="T64" fmla="*/ 792 w 1135"/>
              <a:gd name="T65" fmla="*/ 133 h 441"/>
              <a:gd name="T66" fmla="*/ 776 w 1135"/>
              <a:gd name="T67" fmla="*/ 107 h 441"/>
              <a:gd name="T68" fmla="*/ 747 w 1135"/>
              <a:gd name="T69" fmla="*/ 117 h 441"/>
              <a:gd name="T70" fmla="*/ 757 w 1135"/>
              <a:gd name="T71" fmla="*/ 326 h 441"/>
              <a:gd name="T72" fmla="*/ 808 w 1135"/>
              <a:gd name="T73" fmla="*/ 316 h 441"/>
              <a:gd name="T74" fmla="*/ 870 w 1135"/>
              <a:gd name="T75" fmla="*/ 159 h 441"/>
              <a:gd name="T76" fmla="*/ 897 w 1135"/>
              <a:gd name="T77" fmla="*/ 122 h 441"/>
              <a:gd name="T78" fmla="*/ 401 w 1135"/>
              <a:gd name="T79" fmla="*/ 4 h 441"/>
              <a:gd name="T80" fmla="*/ 383 w 1135"/>
              <a:gd name="T81" fmla="*/ 70 h 441"/>
              <a:gd name="T82" fmla="*/ 401 w 1135"/>
              <a:gd name="T83" fmla="*/ 4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5" h="441">
                <a:moveTo>
                  <a:pt x="1022" y="101"/>
                </a:moveTo>
                <a:cubicBezTo>
                  <a:pt x="960" y="101"/>
                  <a:pt x="910" y="152"/>
                  <a:pt x="910" y="216"/>
                </a:cubicBezTo>
                <a:cubicBezTo>
                  <a:pt x="910" y="280"/>
                  <a:pt x="960" y="332"/>
                  <a:pt x="1022" y="332"/>
                </a:cubicBezTo>
                <a:cubicBezTo>
                  <a:pt x="1084" y="332"/>
                  <a:pt x="1135" y="280"/>
                  <a:pt x="1135" y="216"/>
                </a:cubicBezTo>
                <a:cubicBezTo>
                  <a:pt x="1135" y="152"/>
                  <a:pt x="1084" y="101"/>
                  <a:pt x="1022" y="101"/>
                </a:cubicBezTo>
                <a:close/>
                <a:moveTo>
                  <a:pt x="1022" y="277"/>
                </a:moveTo>
                <a:cubicBezTo>
                  <a:pt x="990" y="277"/>
                  <a:pt x="964" y="250"/>
                  <a:pt x="964" y="216"/>
                </a:cubicBezTo>
                <a:cubicBezTo>
                  <a:pt x="964" y="183"/>
                  <a:pt x="990" y="155"/>
                  <a:pt x="1022" y="155"/>
                </a:cubicBezTo>
                <a:cubicBezTo>
                  <a:pt x="1054" y="155"/>
                  <a:pt x="1080" y="183"/>
                  <a:pt x="1080" y="216"/>
                </a:cubicBezTo>
                <a:cubicBezTo>
                  <a:pt x="1080" y="250"/>
                  <a:pt x="1054" y="277"/>
                  <a:pt x="1022" y="277"/>
                </a:cubicBezTo>
                <a:close/>
                <a:moveTo>
                  <a:pt x="316" y="107"/>
                </a:moveTo>
                <a:cubicBezTo>
                  <a:pt x="275" y="107"/>
                  <a:pt x="275" y="107"/>
                  <a:pt x="275" y="107"/>
                </a:cubicBezTo>
                <a:cubicBezTo>
                  <a:pt x="271" y="107"/>
                  <a:pt x="268" y="110"/>
                  <a:pt x="266" y="113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174" y="106"/>
                  <a:pt x="174" y="106"/>
                  <a:pt x="174" y="106"/>
                </a:cubicBezTo>
                <a:cubicBezTo>
                  <a:pt x="172" y="103"/>
                  <a:pt x="168" y="101"/>
                  <a:pt x="164" y="101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56" y="101"/>
                  <a:pt x="152" y="103"/>
                  <a:pt x="151" y="106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7" y="110"/>
                  <a:pt x="53" y="107"/>
                  <a:pt x="49" y="107"/>
                </a:cubicBezTo>
                <a:cubicBezTo>
                  <a:pt x="8" y="107"/>
                  <a:pt x="8" y="107"/>
                  <a:pt x="8" y="107"/>
                </a:cubicBezTo>
                <a:cubicBezTo>
                  <a:pt x="3" y="107"/>
                  <a:pt x="0" y="111"/>
                  <a:pt x="1" y="116"/>
                </a:cubicBezTo>
                <a:cubicBezTo>
                  <a:pt x="69" y="326"/>
                  <a:pt x="69" y="326"/>
                  <a:pt x="69" y="326"/>
                </a:cubicBezTo>
                <a:cubicBezTo>
                  <a:pt x="70" y="329"/>
                  <a:pt x="74" y="332"/>
                  <a:pt x="77" y="332"/>
                </a:cubicBezTo>
                <a:cubicBezTo>
                  <a:pt x="83" y="332"/>
                  <a:pt x="83" y="332"/>
                  <a:pt x="83" y="332"/>
                </a:cubicBezTo>
                <a:cubicBezTo>
                  <a:pt x="87" y="332"/>
                  <a:pt x="91" y="329"/>
                  <a:pt x="93" y="326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231" y="326"/>
                  <a:pt x="231" y="326"/>
                  <a:pt x="231" y="326"/>
                </a:cubicBezTo>
                <a:cubicBezTo>
                  <a:pt x="233" y="329"/>
                  <a:pt x="237" y="332"/>
                  <a:pt x="241" y="332"/>
                </a:cubicBezTo>
                <a:cubicBezTo>
                  <a:pt x="247" y="332"/>
                  <a:pt x="247" y="332"/>
                  <a:pt x="247" y="332"/>
                </a:cubicBezTo>
                <a:cubicBezTo>
                  <a:pt x="250" y="332"/>
                  <a:pt x="254" y="329"/>
                  <a:pt x="255" y="32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25" y="111"/>
                  <a:pt x="322" y="107"/>
                  <a:pt x="316" y="107"/>
                </a:cubicBezTo>
                <a:close/>
                <a:moveTo>
                  <a:pt x="413" y="107"/>
                </a:moveTo>
                <a:cubicBezTo>
                  <a:pt x="371" y="107"/>
                  <a:pt x="371" y="107"/>
                  <a:pt x="371" y="107"/>
                </a:cubicBezTo>
                <a:cubicBezTo>
                  <a:pt x="366" y="107"/>
                  <a:pt x="362" y="111"/>
                  <a:pt x="362" y="117"/>
                </a:cubicBezTo>
                <a:cubicBezTo>
                  <a:pt x="362" y="316"/>
                  <a:pt x="362" y="316"/>
                  <a:pt x="362" y="316"/>
                </a:cubicBezTo>
                <a:cubicBezTo>
                  <a:pt x="362" y="321"/>
                  <a:pt x="366" y="326"/>
                  <a:pt x="371" y="326"/>
                </a:cubicBezTo>
                <a:cubicBezTo>
                  <a:pt x="413" y="326"/>
                  <a:pt x="413" y="326"/>
                  <a:pt x="413" y="326"/>
                </a:cubicBezTo>
                <a:cubicBezTo>
                  <a:pt x="418" y="326"/>
                  <a:pt x="423" y="321"/>
                  <a:pt x="423" y="316"/>
                </a:cubicBezTo>
                <a:cubicBezTo>
                  <a:pt x="423" y="117"/>
                  <a:pt x="423" y="117"/>
                  <a:pt x="423" y="117"/>
                </a:cubicBezTo>
                <a:cubicBezTo>
                  <a:pt x="423" y="111"/>
                  <a:pt x="418" y="107"/>
                  <a:pt x="413" y="107"/>
                </a:cubicBezTo>
                <a:close/>
                <a:moveTo>
                  <a:pt x="596" y="101"/>
                </a:moveTo>
                <a:cubicBezTo>
                  <a:pt x="567" y="101"/>
                  <a:pt x="541" y="113"/>
                  <a:pt x="522" y="133"/>
                </a:cubicBezTo>
                <a:cubicBezTo>
                  <a:pt x="522" y="133"/>
                  <a:pt x="522" y="133"/>
                  <a:pt x="522" y="133"/>
                </a:cubicBezTo>
                <a:cubicBezTo>
                  <a:pt x="514" y="113"/>
                  <a:pt x="514" y="113"/>
                  <a:pt x="514" y="113"/>
                </a:cubicBezTo>
                <a:cubicBezTo>
                  <a:pt x="513" y="110"/>
                  <a:pt x="509" y="107"/>
                  <a:pt x="506" y="107"/>
                </a:cubicBezTo>
                <a:cubicBezTo>
                  <a:pt x="486" y="107"/>
                  <a:pt x="486" y="107"/>
                  <a:pt x="486" y="107"/>
                </a:cubicBezTo>
                <a:cubicBezTo>
                  <a:pt x="481" y="107"/>
                  <a:pt x="477" y="111"/>
                  <a:pt x="477" y="117"/>
                </a:cubicBezTo>
                <a:cubicBezTo>
                  <a:pt x="477" y="432"/>
                  <a:pt x="477" y="432"/>
                  <a:pt x="477" y="432"/>
                </a:cubicBezTo>
                <a:cubicBezTo>
                  <a:pt x="477" y="437"/>
                  <a:pt x="481" y="441"/>
                  <a:pt x="486" y="441"/>
                </a:cubicBezTo>
                <a:cubicBezTo>
                  <a:pt x="528" y="441"/>
                  <a:pt x="528" y="441"/>
                  <a:pt x="528" y="441"/>
                </a:cubicBezTo>
                <a:cubicBezTo>
                  <a:pt x="533" y="441"/>
                  <a:pt x="538" y="437"/>
                  <a:pt x="538" y="432"/>
                </a:cubicBezTo>
                <a:cubicBezTo>
                  <a:pt x="538" y="322"/>
                  <a:pt x="538" y="322"/>
                  <a:pt x="538" y="322"/>
                </a:cubicBezTo>
                <a:cubicBezTo>
                  <a:pt x="555" y="328"/>
                  <a:pt x="575" y="332"/>
                  <a:pt x="596" y="332"/>
                </a:cubicBezTo>
                <a:cubicBezTo>
                  <a:pt x="654" y="332"/>
                  <a:pt x="702" y="280"/>
                  <a:pt x="702" y="216"/>
                </a:cubicBezTo>
                <a:cubicBezTo>
                  <a:pt x="702" y="152"/>
                  <a:pt x="654" y="101"/>
                  <a:pt x="596" y="101"/>
                </a:cubicBezTo>
                <a:close/>
                <a:moveTo>
                  <a:pt x="584" y="277"/>
                </a:moveTo>
                <a:cubicBezTo>
                  <a:pt x="567" y="277"/>
                  <a:pt x="551" y="273"/>
                  <a:pt x="538" y="265"/>
                </a:cubicBezTo>
                <a:cubicBezTo>
                  <a:pt x="538" y="182"/>
                  <a:pt x="538" y="182"/>
                  <a:pt x="538" y="182"/>
                </a:cubicBezTo>
                <a:cubicBezTo>
                  <a:pt x="548" y="166"/>
                  <a:pt x="565" y="155"/>
                  <a:pt x="584" y="155"/>
                </a:cubicBezTo>
                <a:cubicBezTo>
                  <a:pt x="615" y="155"/>
                  <a:pt x="640" y="183"/>
                  <a:pt x="640" y="216"/>
                </a:cubicBezTo>
                <a:cubicBezTo>
                  <a:pt x="640" y="250"/>
                  <a:pt x="615" y="277"/>
                  <a:pt x="584" y="277"/>
                </a:cubicBezTo>
                <a:close/>
                <a:moveTo>
                  <a:pt x="856" y="101"/>
                </a:moveTo>
                <a:cubicBezTo>
                  <a:pt x="816" y="101"/>
                  <a:pt x="792" y="133"/>
                  <a:pt x="792" y="133"/>
                </a:cubicBezTo>
                <a:cubicBezTo>
                  <a:pt x="785" y="113"/>
                  <a:pt x="785" y="113"/>
                  <a:pt x="785" y="113"/>
                </a:cubicBezTo>
                <a:cubicBezTo>
                  <a:pt x="784" y="110"/>
                  <a:pt x="780" y="107"/>
                  <a:pt x="776" y="107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2" y="107"/>
                  <a:pt x="747" y="111"/>
                  <a:pt x="747" y="117"/>
                </a:cubicBezTo>
                <a:cubicBezTo>
                  <a:pt x="747" y="316"/>
                  <a:pt x="747" y="316"/>
                  <a:pt x="747" y="316"/>
                </a:cubicBezTo>
                <a:cubicBezTo>
                  <a:pt x="747" y="321"/>
                  <a:pt x="752" y="326"/>
                  <a:pt x="757" y="326"/>
                </a:cubicBezTo>
                <a:cubicBezTo>
                  <a:pt x="799" y="326"/>
                  <a:pt x="799" y="326"/>
                  <a:pt x="799" y="326"/>
                </a:cubicBezTo>
                <a:cubicBezTo>
                  <a:pt x="804" y="326"/>
                  <a:pt x="808" y="321"/>
                  <a:pt x="808" y="316"/>
                </a:cubicBezTo>
                <a:cubicBezTo>
                  <a:pt x="808" y="176"/>
                  <a:pt x="808" y="176"/>
                  <a:pt x="808" y="176"/>
                </a:cubicBezTo>
                <a:cubicBezTo>
                  <a:pt x="833" y="147"/>
                  <a:pt x="864" y="157"/>
                  <a:pt x="870" y="159"/>
                </a:cubicBezTo>
                <a:cubicBezTo>
                  <a:pt x="876" y="162"/>
                  <a:pt x="881" y="159"/>
                  <a:pt x="883" y="155"/>
                </a:cubicBezTo>
                <a:cubicBezTo>
                  <a:pt x="885" y="150"/>
                  <a:pt x="894" y="130"/>
                  <a:pt x="897" y="122"/>
                </a:cubicBezTo>
                <a:cubicBezTo>
                  <a:pt x="901" y="114"/>
                  <a:pt x="896" y="101"/>
                  <a:pt x="856" y="101"/>
                </a:cubicBezTo>
                <a:close/>
                <a:moveTo>
                  <a:pt x="401" y="4"/>
                </a:moveTo>
                <a:cubicBezTo>
                  <a:pt x="383" y="0"/>
                  <a:pt x="364" y="10"/>
                  <a:pt x="360" y="28"/>
                </a:cubicBezTo>
                <a:cubicBezTo>
                  <a:pt x="355" y="46"/>
                  <a:pt x="365" y="65"/>
                  <a:pt x="383" y="70"/>
                </a:cubicBezTo>
                <a:cubicBezTo>
                  <a:pt x="401" y="74"/>
                  <a:pt x="420" y="64"/>
                  <a:pt x="425" y="46"/>
                </a:cubicBezTo>
                <a:cubicBezTo>
                  <a:pt x="430" y="28"/>
                  <a:pt x="419" y="9"/>
                  <a:pt x="401" y="4"/>
                </a:cubicBezTo>
                <a:close/>
              </a:path>
            </a:pathLst>
          </a:custGeom>
          <a:solidFill>
            <a:srgbClr val="3419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5"/>
          <p:cNvSpPr txBox="1"/>
          <p:nvPr userDrawn="1"/>
        </p:nvSpPr>
        <p:spPr>
          <a:xfrm>
            <a:off x="8264669" y="4933519"/>
            <a:ext cx="613587" cy="1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47" name="Shape 257"/>
          <p:cNvSpPr txBox="1">
            <a:spLocks/>
          </p:cNvSpPr>
          <p:nvPr userDrawn="1"/>
        </p:nvSpPr>
        <p:spPr>
          <a:xfrm>
            <a:off x="8869969" y="4930742"/>
            <a:ext cx="259712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lvl="0"/>
              <a:t>‹#›</a:t>
            </a:fld>
            <a:endParaRPr lang="en-GB" noProof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1948" y="4978614"/>
            <a:ext cx="503788" cy="94721"/>
            <a:chOff x="6014087" y="4646472"/>
            <a:chExt cx="503788" cy="94721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H="1">
              <a:off x="6423171" y="4646472"/>
              <a:ext cx="94704" cy="94721"/>
            </a:xfrm>
            <a:prstGeom prst="ellipse">
              <a:avLst/>
            </a:prstGeom>
            <a:solidFill>
              <a:srgbClr val="EF3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 flipH="1">
              <a:off x="6320900" y="4646472"/>
              <a:ext cx="94704" cy="94721"/>
            </a:xfrm>
            <a:prstGeom prst="ellipse">
              <a:avLst/>
            </a:prstGeom>
            <a:solidFill>
              <a:srgbClr val="0E35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 flipH="1">
              <a:off x="6218629" y="4646472"/>
              <a:ext cx="94704" cy="94721"/>
            </a:xfrm>
            <a:prstGeom prst="ellipse">
              <a:avLst/>
            </a:prstGeom>
            <a:solidFill>
              <a:srgbClr val="00A2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 flipH="1">
              <a:off x="6116358" y="4646472"/>
              <a:ext cx="94704" cy="94721"/>
            </a:xfrm>
            <a:prstGeom prst="ellipse">
              <a:avLst/>
            </a:prstGeom>
            <a:solidFill>
              <a:srgbClr val="6DC2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 flipH="1">
              <a:off x="6014087" y="4646472"/>
              <a:ext cx="94704" cy="94721"/>
            </a:xfrm>
            <a:prstGeom prst="ellipse">
              <a:avLst/>
            </a:prstGeom>
            <a:solidFill>
              <a:srgbClr val="FFDA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338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" userDrawn="1">
          <p15:clr>
            <a:srgbClr val="FBAE40"/>
          </p15:clr>
        </p15:guide>
        <p15:guide id="2" pos="164" userDrawn="1">
          <p15:clr>
            <a:srgbClr val="FBAE40"/>
          </p15:clr>
        </p15:guide>
        <p15:guide id="3" orient="horz" pos="3078" userDrawn="1">
          <p15:clr>
            <a:srgbClr val="FBAE40"/>
          </p15:clr>
        </p15:guide>
        <p15:guide id="4" pos="559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9146399" cy="4902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dirty="0"/>
              <a:t>Click icon to add background image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75770" y="63500"/>
            <a:ext cx="1001713" cy="123794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8903495" y="4975062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oter Placeholder 4"/>
          <p:cNvSpPr txBox="1">
            <a:spLocks/>
          </p:cNvSpPr>
          <p:nvPr userDrawn="1"/>
        </p:nvSpPr>
        <p:spPr>
          <a:xfrm>
            <a:off x="7899751" y="4975673"/>
            <a:ext cx="8312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0" u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8002022" y="4978054"/>
            <a:ext cx="282581" cy="109457"/>
          </a:xfrm>
          <a:custGeom>
            <a:avLst/>
            <a:gdLst>
              <a:gd name="T0" fmla="*/ 910 w 1135"/>
              <a:gd name="T1" fmla="*/ 216 h 441"/>
              <a:gd name="T2" fmla="*/ 1135 w 1135"/>
              <a:gd name="T3" fmla="*/ 216 h 441"/>
              <a:gd name="T4" fmla="*/ 1022 w 1135"/>
              <a:gd name="T5" fmla="*/ 277 h 441"/>
              <a:gd name="T6" fmla="*/ 1022 w 1135"/>
              <a:gd name="T7" fmla="*/ 155 h 441"/>
              <a:gd name="T8" fmla="*/ 1022 w 1135"/>
              <a:gd name="T9" fmla="*/ 277 h 441"/>
              <a:gd name="T10" fmla="*/ 275 w 1135"/>
              <a:gd name="T11" fmla="*/ 107 h 441"/>
              <a:gd name="T12" fmla="*/ 232 w 1135"/>
              <a:gd name="T13" fmla="*/ 219 h 441"/>
              <a:gd name="T14" fmla="*/ 164 w 1135"/>
              <a:gd name="T15" fmla="*/ 101 h 441"/>
              <a:gd name="T16" fmla="*/ 151 w 1135"/>
              <a:gd name="T17" fmla="*/ 106 h 441"/>
              <a:gd name="T18" fmla="*/ 58 w 1135"/>
              <a:gd name="T19" fmla="*/ 113 h 441"/>
              <a:gd name="T20" fmla="*/ 8 w 1135"/>
              <a:gd name="T21" fmla="*/ 107 h 441"/>
              <a:gd name="T22" fmla="*/ 69 w 1135"/>
              <a:gd name="T23" fmla="*/ 326 h 441"/>
              <a:gd name="T24" fmla="*/ 83 w 1135"/>
              <a:gd name="T25" fmla="*/ 332 h 441"/>
              <a:gd name="T26" fmla="*/ 162 w 1135"/>
              <a:gd name="T27" fmla="*/ 193 h 441"/>
              <a:gd name="T28" fmla="*/ 241 w 1135"/>
              <a:gd name="T29" fmla="*/ 332 h 441"/>
              <a:gd name="T30" fmla="*/ 255 w 1135"/>
              <a:gd name="T31" fmla="*/ 326 h 441"/>
              <a:gd name="T32" fmla="*/ 316 w 1135"/>
              <a:gd name="T33" fmla="*/ 107 h 441"/>
              <a:gd name="T34" fmla="*/ 371 w 1135"/>
              <a:gd name="T35" fmla="*/ 107 h 441"/>
              <a:gd name="T36" fmla="*/ 362 w 1135"/>
              <a:gd name="T37" fmla="*/ 316 h 441"/>
              <a:gd name="T38" fmla="*/ 413 w 1135"/>
              <a:gd name="T39" fmla="*/ 326 h 441"/>
              <a:gd name="T40" fmla="*/ 423 w 1135"/>
              <a:gd name="T41" fmla="*/ 117 h 441"/>
              <a:gd name="T42" fmla="*/ 596 w 1135"/>
              <a:gd name="T43" fmla="*/ 101 h 441"/>
              <a:gd name="T44" fmla="*/ 522 w 1135"/>
              <a:gd name="T45" fmla="*/ 133 h 441"/>
              <a:gd name="T46" fmla="*/ 506 w 1135"/>
              <a:gd name="T47" fmla="*/ 107 h 441"/>
              <a:gd name="T48" fmla="*/ 477 w 1135"/>
              <a:gd name="T49" fmla="*/ 117 h 441"/>
              <a:gd name="T50" fmla="*/ 486 w 1135"/>
              <a:gd name="T51" fmla="*/ 441 h 441"/>
              <a:gd name="T52" fmla="*/ 538 w 1135"/>
              <a:gd name="T53" fmla="*/ 432 h 441"/>
              <a:gd name="T54" fmla="*/ 596 w 1135"/>
              <a:gd name="T55" fmla="*/ 332 h 441"/>
              <a:gd name="T56" fmla="*/ 596 w 1135"/>
              <a:gd name="T57" fmla="*/ 101 h 441"/>
              <a:gd name="T58" fmla="*/ 538 w 1135"/>
              <a:gd name="T59" fmla="*/ 265 h 441"/>
              <a:gd name="T60" fmla="*/ 584 w 1135"/>
              <a:gd name="T61" fmla="*/ 155 h 441"/>
              <a:gd name="T62" fmla="*/ 584 w 1135"/>
              <a:gd name="T63" fmla="*/ 277 h 441"/>
              <a:gd name="T64" fmla="*/ 792 w 1135"/>
              <a:gd name="T65" fmla="*/ 133 h 441"/>
              <a:gd name="T66" fmla="*/ 776 w 1135"/>
              <a:gd name="T67" fmla="*/ 107 h 441"/>
              <a:gd name="T68" fmla="*/ 747 w 1135"/>
              <a:gd name="T69" fmla="*/ 117 h 441"/>
              <a:gd name="T70" fmla="*/ 757 w 1135"/>
              <a:gd name="T71" fmla="*/ 326 h 441"/>
              <a:gd name="T72" fmla="*/ 808 w 1135"/>
              <a:gd name="T73" fmla="*/ 316 h 441"/>
              <a:gd name="T74" fmla="*/ 870 w 1135"/>
              <a:gd name="T75" fmla="*/ 159 h 441"/>
              <a:gd name="T76" fmla="*/ 897 w 1135"/>
              <a:gd name="T77" fmla="*/ 122 h 441"/>
              <a:gd name="T78" fmla="*/ 401 w 1135"/>
              <a:gd name="T79" fmla="*/ 4 h 441"/>
              <a:gd name="T80" fmla="*/ 383 w 1135"/>
              <a:gd name="T81" fmla="*/ 70 h 441"/>
              <a:gd name="T82" fmla="*/ 401 w 1135"/>
              <a:gd name="T83" fmla="*/ 4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5" h="441">
                <a:moveTo>
                  <a:pt x="1022" y="101"/>
                </a:moveTo>
                <a:cubicBezTo>
                  <a:pt x="960" y="101"/>
                  <a:pt x="910" y="152"/>
                  <a:pt x="910" y="216"/>
                </a:cubicBezTo>
                <a:cubicBezTo>
                  <a:pt x="910" y="280"/>
                  <a:pt x="960" y="332"/>
                  <a:pt x="1022" y="332"/>
                </a:cubicBezTo>
                <a:cubicBezTo>
                  <a:pt x="1084" y="332"/>
                  <a:pt x="1135" y="280"/>
                  <a:pt x="1135" y="216"/>
                </a:cubicBezTo>
                <a:cubicBezTo>
                  <a:pt x="1135" y="152"/>
                  <a:pt x="1084" y="101"/>
                  <a:pt x="1022" y="101"/>
                </a:cubicBezTo>
                <a:close/>
                <a:moveTo>
                  <a:pt x="1022" y="277"/>
                </a:moveTo>
                <a:cubicBezTo>
                  <a:pt x="990" y="277"/>
                  <a:pt x="964" y="250"/>
                  <a:pt x="964" y="216"/>
                </a:cubicBezTo>
                <a:cubicBezTo>
                  <a:pt x="964" y="183"/>
                  <a:pt x="990" y="155"/>
                  <a:pt x="1022" y="155"/>
                </a:cubicBezTo>
                <a:cubicBezTo>
                  <a:pt x="1054" y="155"/>
                  <a:pt x="1080" y="183"/>
                  <a:pt x="1080" y="216"/>
                </a:cubicBezTo>
                <a:cubicBezTo>
                  <a:pt x="1080" y="250"/>
                  <a:pt x="1054" y="277"/>
                  <a:pt x="1022" y="277"/>
                </a:cubicBezTo>
                <a:close/>
                <a:moveTo>
                  <a:pt x="316" y="107"/>
                </a:moveTo>
                <a:cubicBezTo>
                  <a:pt x="275" y="107"/>
                  <a:pt x="275" y="107"/>
                  <a:pt x="275" y="107"/>
                </a:cubicBezTo>
                <a:cubicBezTo>
                  <a:pt x="271" y="107"/>
                  <a:pt x="268" y="110"/>
                  <a:pt x="266" y="113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174" y="106"/>
                  <a:pt x="174" y="106"/>
                  <a:pt x="174" y="106"/>
                </a:cubicBezTo>
                <a:cubicBezTo>
                  <a:pt x="172" y="103"/>
                  <a:pt x="168" y="101"/>
                  <a:pt x="164" y="101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56" y="101"/>
                  <a:pt x="152" y="103"/>
                  <a:pt x="151" y="106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7" y="110"/>
                  <a:pt x="53" y="107"/>
                  <a:pt x="49" y="107"/>
                </a:cubicBezTo>
                <a:cubicBezTo>
                  <a:pt x="8" y="107"/>
                  <a:pt x="8" y="107"/>
                  <a:pt x="8" y="107"/>
                </a:cubicBezTo>
                <a:cubicBezTo>
                  <a:pt x="3" y="107"/>
                  <a:pt x="0" y="111"/>
                  <a:pt x="1" y="116"/>
                </a:cubicBezTo>
                <a:cubicBezTo>
                  <a:pt x="69" y="326"/>
                  <a:pt x="69" y="326"/>
                  <a:pt x="69" y="326"/>
                </a:cubicBezTo>
                <a:cubicBezTo>
                  <a:pt x="70" y="329"/>
                  <a:pt x="74" y="332"/>
                  <a:pt x="77" y="332"/>
                </a:cubicBezTo>
                <a:cubicBezTo>
                  <a:pt x="83" y="332"/>
                  <a:pt x="83" y="332"/>
                  <a:pt x="83" y="332"/>
                </a:cubicBezTo>
                <a:cubicBezTo>
                  <a:pt x="87" y="332"/>
                  <a:pt x="91" y="329"/>
                  <a:pt x="93" y="326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231" y="326"/>
                  <a:pt x="231" y="326"/>
                  <a:pt x="231" y="326"/>
                </a:cubicBezTo>
                <a:cubicBezTo>
                  <a:pt x="233" y="329"/>
                  <a:pt x="237" y="332"/>
                  <a:pt x="241" y="332"/>
                </a:cubicBezTo>
                <a:cubicBezTo>
                  <a:pt x="247" y="332"/>
                  <a:pt x="247" y="332"/>
                  <a:pt x="247" y="332"/>
                </a:cubicBezTo>
                <a:cubicBezTo>
                  <a:pt x="250" y="332"/>
                  <a:pt x="254" y="329"/>
                  <a:pt x="255" y="32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25" y="111"/>
                  <a:pt x="322" y="107"/>
                  <a:pt x="316" y="107"/>
                </a:cubicBezTo>
                <a:close/>
                <a:moveTo>
                  <a:pt x="413" y="107"/>
                </a:moveTo>
                <a:cubicBezTo>
                  <a:pt x="371" y="107"/>
                  <a:pt x="371" y="107"/>
                  <a:pt x="371" y="107"/>
                </a:cubicBezTo>
                <a:cubicBezTo>
                  <a:pt x="366" y="107"/>
                  <a:pt x="362" y="111"/>
                  <a:pt x="362" y="117"/>
                </a:cubicBezTo>
                <a:cubicBezTo>
                  <a:pt x="362" y="316"/>
                  <a:pt x="362" y="316"/>
                  <a:pt x="362" y="316"/>
                </a:cubicBezTo>
                <a:cubicBezTo>
                  <a:pt x="362" y="321"/>
                  <a:pt x="366" y="326"/>
                  <a:pt x="371" y="326"/>
                </a:cubicBezTo>
                <a:cubicBezTo>
                  <a:pt x="413" y="326"/>
                  <a:pt x="413" y="326"/>
                  <a:pt x="413" y="326"/>
                </a:cubicBezTo>
                <a:cubicBezTo>
                  <a:pt x="418" y="326"/>
                  <a:pt x="423" y="321"/>
                  <a:pt x="423" y="316"/>
                </a:cubicBezTo>
                <a:cubicBezTo>
                  <a:pt x="423" y="117"/>
                  <a:pt x="423" y="117"/>
                  <a:pt x="423" y="117"/>
                </a:cubicBezTo>
                <a:cubicBezTo>
                  <a:pt x="423" y="111"/>
                  <a:pt x="418" y="107"/>
                  <a:pt x="413" y="107"/>
                </a:cubicBezTo>
                <a:close/>
                <a:moveTo>
                  <a:pt x="596" y="101"/>
                </a:moveTo>
                <a:cubicBezTo>
                  <a:pt x="567" y="101"/>
                  <a:pt x="541" y="113"/>
                  <a:pt x="522" y="133"/>
                </a:cubicBezTo>
                <a:cubicBezTo>
                  <a:pt x="522" y="133"/>
                  <a:pt x="522" y="133"/>
                  <a:pt x="522" y="133"/>
                </a:cubicBezTo>
                <a:cubicBezTo>
                  <a:pt x="514" y="113"/>
                  <a:pt x="514" y="113"/>
                  <a:pt x="514" y="113"/>
                </a:cubicBezTo>
                <a:cubicBezTo>
                  <a:pt x="513" y="110"/>
                  <a:pt x="509" y="107"/>
                  <a:pt x="506" y="107"/>
                </a:cubicBezTo>
                <a:cubicBezTo>
                  <a:pt x="486" y="107"/>
                  <a:pt x="486" y="107"/>
                  <a:pt x="486" y="107"/>
                </a:cubicBezTo>
                <a:cubicBezTo>
                  <a:pt x="481" y="107"/>
                  <a:pt x="477" y="111"/>
                  <a:pt x="477" y="117"/>
                </a:cubicBezTo>
                <a:cubicBezTo>
                  <a:pt x="477" y="432"/>
                  <a:pt x="477" y="432"/>
                  <a:pt x="477" y="432"/>
                </a:cubicBezTo>
                <a:cubicBezTo>
                  <a:pt x="477" y="437"/>
                  <a:pt x="481" y="441"/>
                  <a:pt x="486" y="441"/>
                </a:cubicBezTo>
                <a:cubicBezTo>
                  <a:pt x="528" y="441"/>
                  <a:pt x="528" y="441"/>
                  <a:pt x="528" y="441"/>
                </a:cubicBezTo>
                <a:cubicBezTo>
                  <a:pt x="533" y="441"/>
                  <a:pt x="538" y="437"/>
                  <a:pt x="538" y="432"/>
                </a:cubicBezTo>
                <a:cubicBezTo>
                  <a:pt x="538" y="322"/>
                  <a:pt x="538" y="322"/>
                  <a:pt x="538" y="322"/>
                </a:cubicBezTo>
                <a:cubicBezTo>
                  <a:pt x="555" y="328"/>
                  <a:pt x="575" y="332"/>
                  <a:pt x="596" y="332"/>
                </a:cubicBezTo>
                <a:cubicBezTo>
                  <a:pt x="654" y="332"/>
                  <a:pt x="702" y="280"/>
                  <a:pt x="702" y="216"/>
                </a:cubicBezTo>
                <a:cubicBezTo>
                  <a:pt x="702" y="152"/>
                  <a:pt x="654" y="101"/>
                  <a:pt x="596" y="101"/>
                </a:cubicBezTo>
                <a:close/>
                <a:moveTo>
                  <a:pt x="584" y="277"/>
                </a:moveTo>
                <a:cubicBezTo>
                  <a:pt x="567" y="277"/>
                  <a:pt x="551" y="273"/>
                  <a:pt x="538" y="265"/>
                </a:cubicBezTo>
                <a:cubicBezTo>
                  <a:pt x="538" y="182"/>
                  <a:pt x="538" y="182"/>
                  <a:pt x="538" y="182"/>
                </a:cubicBezTo>
                <a:cubicBezTo>
                  <a:pt x="548" y="166"/>
                  <a:pt x="565" y="155"/>
                  <a:pt x="584" y="155"/>
                </a:cubicBezTo>
                <a:cubicBezTo>
                  <a:pt x="615" y="155"/>
                  <a:pt x="640" y="183"/>
                  <a:pt x="640" y="216"/>
                </a:cubicBezTo>
                <a:cubicBezTo>
                  <a:pt x="640" y="250"/>
                  <a:pt x="615" y="277"/>
                  <a:pt x="584" y="277"/>
                </a:cubicBezTo>
                <a:close/>
                <a:moveTo>
                  <a:pt x="856" y="101"/>
                </a:moveTo>
                <a:cubicBezTo>
                  <a:pt x="816" y="101"/>
                  <a:pt x="792" y="133"/>
                  <a:pt x="792" y="133"/>
                </a:cubicBezTo>
                <a:cubicBezTo>
                  <a:pt x="785" y="113"/>
                  <a:pt x="785" y="113"/>
                  <a:pt x="785" y="113"/>
                </a:cubicBezTo>
                <a:cubicBezTo>
                  <a:pt x="784" y="110"/>
                  <a:pt x="780" y="107"/>
                  <a:pt x="776" y="107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2" y="107"/>
                  <a:pt x="747" y="111"/>
                  <a:pt x="747" y="117"/>
                </a:cubicBezTo>
                <a:cubicBezTo>
                  <a:pt x="747" y="316"/>
                  <a:pt x="747" y="316"/>
                  <a:pt x="747" y="316"/>
                </a:cubicBezTo>
                <a:cubicBezTo>
                  <a:pt x="747" y="321"/>
                  <a:pt x="752" y="326"/>
                  <a:pt x="757" y="326"/>
                </a:cubicBezTo>
                <a:cubicBezTo>
                  <a:pt x="799" y="326"/>
                  <a:pt x="799" y="326"/>
                  <a:pt x="799" y="326"/>
                </a:cubicBezTo>
                <a:cubicBezTo>
                  <a:pt x="804" y="326"/>
                  <a:pt x="808" y="321"/>
                  <a:pt x="808" y="316"/>
                </a:cubicBezTo>
                <a:cubicBezTo>
                  <a:pt x="808" y="176"/>
                  <a:pt x="808" y="176"/>
                  <a:pt x="808" y="176"/>
                </a:cubicBezTo>
                <a:cubicBezTo>
                  <a:pt x="833" y="147"/>
                  <a:pt x="864" y="157"/>
                  <a:pt x="870" y="159"/>
                </a:cubicBezTo>
                <a:cubicBezTo>
                  <a:pt x="876" y="162"/>
                  <a:pt x="881" y="159"/>
                  <a:pt x="883" y="155"/>
                </a:cubicBezTo>
                <a:cubicBezTo>
                  <a:pt x="885" y="150"/>
                  <a:pt x="894" y="130"/>
                  <a:pt x="897" y="122"/>
                </a:cubicBezTo>
                <a:cubicBezTo>
                  <a:pt x="901" y="114"/>
                  <a:pt x="896" y="101"/>
                  <a:pt x="856" y="101"/>
                </a:cubicBezTo>
                <a:close/>
                <a:moveTo>
                  <a:pt x="401" y="4"/>
                </a:moveTo>
                <a:cubicBezTo>
                  <a:pt x="383" y="0"/>
                  <a:pt x="364" y="10"/>
                  <a:pt x="360" y="28"/>
                </a:cubicBezTo>
                <a:cubicBezTo>
                  <a:pt x="355" y="46"/>
                  <a:pt x="365" y="65"/>
                  <a:pt x="383" y="70"/>
                </a:cubicBezTo>
                <a:cubicBezTo>
                  <a:pt x="401" y="74"/>
                  <a:pt x="420" y="64"/>
                  <a:pt x="425" y="46"/>
                </a:cubicBezTo>
                <a:cubicBezTo>
                  <a:pt x="430" y="28"/>
                  <a:pt x="419" y="9"/>
                  <a:pt x="401" y="4"/>
                </a:cubicBezTo>
                <a:close/>
              </a:path>
            </a:pathLst>
          </a:custGeom>
          <a:solidFill>
            <a:srgbClr val="3419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 userDrawn="1"/>
        </p:nvSpPr>
        <p:spPr>
          <a:xfrm>
            <a:off x="8264669" y="4933519"/>
            <a:ext cx="613587" cy="1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35" name="Shape 257"/>
          <p:cNvSpPr txBox="1">
            <a:spLocks/>
          </p:cNvSpPr>
          <p:nvPr userDrawn="1"/>
        </p:nvSpPr>
        <p:spPr>
          <a:xfrm>
            <a:off x="8869969" y="4930742"/>
            <a:ext cx="259712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lvl="0"/>
              <a:t>‹#›</a:t>
            </a:fld>
            <a:endParaRPr lang="en-GB" noProof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8514" y="1765300"/>
            <a:ext cx="4374573" cy="1193706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4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Click to add title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1948" y="4978614"/>
            <a:ext cx="503788" cy="94721"/>
            <a:chOff x="6014087" y="4646472"/>
            <a:chExt cx="503788" cy="94721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 flipH="1">
              <a:off x="6423171" y="4646472"/>
              <a:ext cx="94704" cy="94721"/>
            </a:xfrm>
            <a:prstGeom prst="ellipse">
              <a:avLst/>
            </a:prstGeom>
            <a:solidFill>
              <a:srgbClr val="EF3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 flipH="1">
              <a:off x="6320900" y="4646472"/>
              <a:ext cx="94704" cy="94721"/>
            </a:xfrm>
            <a:prstGeom prst="ellipse">
              <a:avLst/>
            </a:prstGeom>
            <a:solidFill>
              <a:srgbClr val="0E35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 flipH="1">
              <a:off x="6218629" y="4646472"/>
              <a:ext cx="94704" cy="94721"/>
            </a:xfrm>
            <a:prstGeom prst="ellipse">
              <a:avLst/>
            </a:prstGeom>
            <a:solidFill>
              <a:srgbClr val="00A2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 flipH="1">
              <a:off x="6116358" y="4646472"/>
              <a:ext cx="94704" cy="94721"/>
            </a:xfrm>
            <a:prstGeom prst="ellipse">
              <a:avLst/>
            </a:prstGeom>
            <a:solidFill>
              <a:srgbClr val="6DC2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 flipH="1">
              <a:off x="6014087" y="4646472"/>
              <a:ext cx="94704" cy="94721"/>
            </a:xfrm>
            <a:prstGeom prst="ellipse">
              <a:avLst/>
            </a:prstGeom>
            <a:solidFill>
              <a:srgbClr val="FFDA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844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backgrou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9146399" cy="4902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dirty="0"/>
              <a:t>Click icon to add background image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77584" y="59563"/>
            <a:ext cx="1001713" cy="123794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77584" y="1278082"/>
            <a:ext cx="2651760" cy="997527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225857" y="1278082"/>
            <a:ext cx="2651760" cy="997527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174130" y="1278082"/>
            <a:ext cx="2651760" cy="997527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4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7584" y="254000"/>
            <a:ext cx="5245100" cy="914400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4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Click to add title</a:t>
            </a:r>
            <a:br>
              <a:rPr lang="en-US" dirty="0"/>
            </a:b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903495" y="4975062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oter Placeholder 4"/>
          <p:cNvSpPr txBox="1">
            <a:spLocks/>
          </p:cNvSpPr>
          <p:nvPr userDrawn="1"/>
        </p:nvSpPr>
        <p:spPr>
          <a:xfrm>
            <a:off x="7899751" y="4975673"/>
            <a:ext cx="8312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0" u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sp>
        <p:nvSpPr>
          <p:cNvPr id="38" name="Freeform 5"/>
          <p:cNvSpPr>
            <a:spLocks noEditPoints="1"/>
          </p:cNvSpPr>
          <p:nvPr userDrawn="1"/>
        </p:nvSpPr>
        <p:spPr bwMode="auto">
          <a:xfrm>
            <a:off x="8002022" y="4978054"/>
            <a:ext cx="282581" cy="109457"/>
          </a:xfrm>
          <a:custGeom>
            <a:avLst/>
            <a:gdLst>
              <a:gd name="T0" fmla="*/ 910 w 1135"/>
              <a:gd name="T1" fmla="*/ 216 h 441"/>
              <a:gd name="T2" fmla="*/ 1135 w 1135"/>
              <a:gd name="T3" fmla="*/ 216 h 441"/>
              <a:gd name="T4" fmla="*/ 1022 w 1135"/>
              <a:gd name="T5" fmla="*/ 277 h 441"/>
              <a:gd name="T6" fmla="*/ 1022 w 1135"/>
              <a:gd name="T7" fmla="*/ 155 h 441"/>
              <a:gd name="T8" fmla="*/ 1022 w 1135"/>
              <a:gd name="T9" fmla="*/ 277 h 441"/>
              <a:gd name="T10" fmla="*/ 275 w 1135"/>
              <a:gd name="T11" fmla="*/ 107 h 441"/>
              <a:gd name="T12" fmla="*/ 232 w 1135"/>
              <a:gd name="T13" fmla="*/ 219 h 441"/>
              <a:gd name="T14" fmla="*/ 164 w 1135"/>
              <a:gd name="T15" fmla="*/ 101 h 441"/>
              <a:gd name="T16" fmla="*/ 151 w 1135"/>
              <a:gd name="T17" fmla="*/ 106 h 441"/>
              <a:gd name="T18" fmla="*/ 58 w 1135"/>
              <a:gd name="T19" fmla="*/ 113 h 441"/>
              <a:gd name="T20" fmla="*/ 8 w 1135"/>
              <a:gd name="T21" fmla="*/ 107 h 441"/>
              <a:gd name="T22" fmla="*/ 69 w 1135"/>
              <a:gd name="T23" fmla="*/ 326 h 441"/>
              <a:gd name="T24" fmla="*/ 83 w 1135"/>
              <a:gd name="T25" fmla="*/ 332 h 441"/>
              <a:gd name="T26" fmla="*/ 162 w 1135"/>
              <a:gd name="T27" fmla="*/ 193 h 441"/>
              <a:gd name="T28" fmla="*/ 241 w 1135"/>
              <a:gd name="T29" fmla="*/ 332 h 441"/>
              <a:gd name="T30" fmla="*/ 255 w 1135"/>
              <a:gd name="T31" fmla="*/ 326 h 441"/>
              <a:gd name="T32" fmla="*/ 316 w 1135"/>
              <a:gd name="T33" fmla="*/ 107 h 441"/>
              <a:gd name="T34" fmla="*/ 371 w 1135"/>
              <a:gd name="T35" fmla="*/ 107 h 441"/>
              <a:gd name="T36" fmla="*/ 362 w 1135"/>
              <a:gd name="T37" fmla="*/ 316 h 441"/>
              <a:gd name="T38" fmla="*/ 413 w 1135"/>
              <a:gd name="T39" fmla="*/ 326 h 441"/>
              <a:gd name="T40" fmla="*/ 423 w 1135"/>
              <a:gd name="T41" fmla="*/ 117 h 441"/>
              <a:gd name="T42" fmla="*/ 596 w 1135"/>
              <a:gd name="T43" fmla="*/ 101 h 441"/>
              <a:gd name="T44" fmla="*/ 522 w 1135"/>
              <a:gd name="T45" fmla="*/ 133 h 441"/>
              <a:gd name="T46" fmla="*/ 506 w 1135"/>
              <a:gd name="T47" fmla="*/ 107 h 441"/>
              <a:gd name="T48" fmla="*/ 477 w 1135"/>
              <a:gd name="T49" fmla="*/ 117 h 441"/>
              <a:gd name="T50" fmla="*/ 486 w 1135"/>
              <a:gd name="T51" fmla="*/ 441 h 441"/>
              <a:gd name="T52" fmla="*/ 538 w 1135"/>
              <a:gd name="T53" fmla="*/ 432 h 441"/>
              <a:gd name="T54" fmla="*/ 596 w 1135"/>
              <a:gd name="T55" fmla="*/ 332 h 441"/>
              <a:gd name="T56" fmla="*/ 596 w 1135"/>
              <a:gd name="T57" fmla="*/ 101 h 441"/>
              <a:gd name="T58" fmla="*/ 538 w 1135"/>
              <a:gd name="T59" fmla="*/ 265 h 441"/>
              <a:gd name="T60" fmla="*/ 584 w 1135"/>
              <a:gd name="T61" fmla="*/ 155 h 441"/>
              <a:gd name="T62" fmla="*/ 584 w 1135"/>
              <a:gd name="T63" fmla="*/ 277 h 441"/>
              <a:gd name="T64" fmla="*/ 792 w 1135"/>
              <a:gd name="T65" fmla="*/ 133 h 441"/>
              <a:gd name="T66" fmla="*/ 776 w 1135"/>
              <a:gd name="T67" fmla="*/ 107 h 441"/>
              <a:gd name="T68" fmla="*/ 747 w 1135"/>
              <a:gd name="T69" fmla="*/ 117 h 441"/>
              <a:gd name="T70" fmla="*/ 757 w 1135"/>
              <a:gd name="T71" fmla="*/ 326 h 441"/>
              <a:gd name="T72" fmla="*/ 808 w 1135"/>
              <a:gd name="T73" fmla="*/ 316 h 441"/>
              <a:gd name="T74" fmla="*/ 870 w 1135"/>
              <a:gd name="T75" fmla="*/ 159 h 441"/>
              <a:gd name="T76" fmla="*/ 897 w 1135"/>
              <a:gd name="T77" fmla="*/ 122 h 441"/>
              <a:gd name="T78" fmla="*/ 401 w 1135"/>
              <a:gd name="T79" fmla="*/ 4 h 441"/>
              <a:gd name="T80" fmla="*/ 383 w 1135"/>
              <a:gd name="T81" fmla="*/ 70 h 441"/>
              <a:gd name="T82" fmla="*/ 401 w 1135"/>
              <a:gd name="T83" fmla="*/ 4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5" h="441">
                <a:moveTo>
                  <a:pt x="1022" y="101"/>
                </a:moveTo>
                <a:cubicBezTo>
                  <a:pt x="960" y="101"/>
                  <a:pt x="910" y="152"/>
                  <a:pt x="910" y="216"/>
                </a:cubicBezTo>
                <a:cubicBezTo>
                  <a:pt x="910" y="280"/>
                  <a:pt x="960" y="332"/>
                  <a:pt x="1022" y="332"/>
                </a:cubicBezTo>
                <a:cubicBezTo>
                  <a:pt x="1084" y="332"/>
                  <a:pt x="1135" y="280"/>
                  <a:pt x="1135" y="216"/>
                </a:cubicBezTo>
                <a:cubicBezTo>
                  <a:pt x="1135" y="152"/>
                  <a:pt x="1084" y="101"/>
                  <a:pt x="1022" y="101"/>
                </a:cubicBezTo>
                <a:close/>
                <a:moveTo>
                  <a:pt x="1022" y="277"/>
                </a:moveTo>
                <a:cubicBezTo>
                  <a:pt x="990" y="277"/>
                  <a:pt x="964" y="250"/>
                  <a:pt x="964" y="216"/>
                </a:cubicBezTo>
                <a:cubicBezTo>
                  <a:pt x="964" y="183"/>
                  <a:pt x="990" y="155"/>
                  <a:pt x="1022" y="155"/>
                </a:cubicBezTo>
                <a:cubicBezTo>
                  <a:pt x="1054" y="155"/>
                  <a:pt x="1080" y="183"/>
                  <a:pt x="1080" y="216"/>
                </a:cubicBezTo>
                <a:cubicBezTo>
                  <a:pt x="1080" y="250"/>
                  <a:pt x="1054" y="277"/>
                  <a:pt x="1022" y="277"/>
                </a:cubicBezTo>
                <a:close/>
                <a:moveTo>
                  <a:pt x="316" y="107"/>
                </a:moveTo>
                <a:cubicBezTo>
                  <a:pt x="275" y="107"/>
                  <a:pt x="275" y="107"/>
                  <a:pt x="275" y="107"/>
                </a:cubicBezTo>
                <a:cubicBezTo>
                  <a:pt x="271" y="107"/>
                  <a:pt x="268" y="110"/>
                  <a:pt x="266" y="113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174" y="106"/>
                  <a:pt x="174" y="106"/>
                  <a:pt x="174" y="106"/>
                </a:cubicBezTo>
                <a:cubicBezTo>
                  <a:pt x="172" y="103"/>
                  <a:pt x="168" y="101"/>
                  <a:pt x="164" y="101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56" y="101"/>
                  <a:pt x="152" y="103"/>
                  <a:pt x="151" y="106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7" y="110"/>
                  <a:pt x="53" y="107"/>
                  <a:pt x="49" y="107"/>
                </a:cubicBezTo>
                <a:cubicBezTo>
                  <a:pt x="8" y="107"/>
                  <a:pt x="8" y="107"/>
                  <a:pt x="8" y="107"/>
                </a:cubicBezTo>
                <a:cubicBezTo>
                  <a:pt x="3" y="107"/>
                  <a:pt x="0" y="111"/>
                  <a:pt x="1" y="116"/>
                </a:cubicBezTo>
                <a:cubicBezTo>
                  <a:pt x="69" y="326"/>
                  <a:pt x="69" y="326"/>
                  <a:pt x="69" y="326"/>
                </a:cubicBezTo>
                <a:cubicBezTo>
                  <a:pt x="70" y="329"/>
                  <a:pt x="74" y="332"/>
                  <a:pt x="77" y="332"/>
                </a:cubicBezTo>
                <a:cubicBezTo>
                  <a:pt x="83" y="332"/>
                  <a:pt x="83" y="332"/>
                  <a:pt x="83" y="332"/>
                </a:cubicBezTo>
                <a:cubicBezTo>
                  <a:pt x="87" y="332"/>
                  <a:pt x="91" y="329"/>
                  <a:pt x="93" y="326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231" y="326"/>
                  <a:pt x="231" y="326"/>
                  <a:pt x="231" y="326"/>
                </a:cubicBezTo>
                <a:cubicBezTo>
                  <a:pt x="233" y="329"/>
                  <a:pt x="237" y="332"/>
                  <a:pt x="241" y="332"/>
                </a:cubicBezTo>
                <a:cubicBezTo>
                  <a:pt x="247" y="332"/>
                  <a:pt x="247" y="332"/>
                  <a:pt x="247" y="332"/>
                </a:cubicBezTo>
                <a:cubicBezTo>
                  <a:pt x="250" y="332"/>
                  <a:pt x="254" y="329"/>
                  <a:pt x="255" y="32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25" y="111"/>
                  <a:pt x="322" y="107"/>
                  <a:pt x="316" y="107"/>
                </a:cubicBezTo>
                <a:close/>
                <a:moveTo>
                  <a:pt x="413" y="107"/>
                </a:moveTo>
                <a:cubicBezTo>
                  <a:pt x="371" y="107"/>
                  <a:pt x="371" y="107"/>
                  <a:pt x="371" y="107"/>
                </a:cubicBezTo>
                <a:cubicBezTo>
                  <a:pt x="366" y="107"/>
                  <a:pt x="362" y="111"/>
                  <a:pt x="362" y="117"/>
                </a:cubicBezTo>
                <a:cubicBezTo>
                  <a:pt x="362" y="316"/>
                  <a:pt x="362" y="316"/>
                  <a:pt x="362" y="316"/>
                </a:cubicBezTo>
                <a:cubicBezTo>
                  <a:pt x="362" y="321"/>
                  <a:pt x="366" y="326"/>
                  <a:pt x="371" y="326"/>
                </a:cubicBezTo>
                <a:cubicBezTo>
                  <a:pt x="413" y="326"/>
                  <a:pt x="413" y="326"/>
                  <a:pt x="413" y="326"/>
                </a:cubicBezTo>
                <a:cubicBezTo>
                  <a:pt x="418" y="326"/>
                  <a:pt x="423" y="321"/>
                  <a:pt x="423" y="316"/>
                </a:cubicBezTo>
                <a:cubicBezTo>
                  <a:pt x="423" y="117"/>
                  <a:pt x="423" y="117"/>
                  <a:pt x="423" y="117"/>
                </a:cubicBezTo>
                <a:cubicBezTo>
                  <a:pt x="423" y="111"/>
                  <a:pt x="418" y="107"/>
                  <a:pt x="413" y="107"/>
                </a:cubicBezTo>
                <a:close/>
                <a:moveTo>
                  <a:pt x="596" y="101"/>
                </a:moveTo>
                <a:cubicBezTo>
                  <a:pt x="567" y="101"/>
                  <a:pt x="541" y="113"/>
                  <a:pt x="522" y="133"/>
                </a:cubicBezTo>
                <a:cubicBezTo>
                  <a:pt x="522" y="133"/>
                  <a:pt x="522" y="133"/>
                  <a:pt x="522" y="133"/>
                </a:cubicBezTo>
                <a:cubicBezTo>
                  <a:pt x="514" y="113"/>
                  <a:pt x="514" y="113"/>
                  <a:pt x="514" y="113"/>
                </a:cubicBezTo>
                <a:cubicBezTo>
                  <a:pt x="513" y="110"/>
                  <a:pt x="509" y="107"/>
                  <a:pt x="506" y="107"/>
                </a:cubicBezTo>
                <a:cubicBezTo>
                  <a:pt x="486" y="107"/>
                  <a:pt x="486" y="107"/>
                  <a:pt x="486" y="107"/>
                </a:cubicBezTo>
                <a:cubicBezTo>
                  <a:pt x="481" y="107"/>
                  <a:pt x="477" y="111"/>
                  <a:pt x="477" y="117"/>
                </a:cubicBezTo>
                <a:cubicBezTo>
                  <a:pt x="477" y="432"/>
                  <a:pt x="477" y="432"/>
                  <a:pt x="477" y="432"/>
                </a:cubicBezTo>
                <a:cubicBezTo>
                  <a:pt x="477" y="437"/>
                  <a:pt x="481" y="441"/>
                  <a:pt x="486" y="441"/>
                </a:cubicBezTo>
                <a:cubicBezTo>
                  <a:pt x="528" y="441"/>
                  <a:pt x="528" y="441"/>
                  <a:pt x="528" y="441"/>
                </a:cubicBezTo>
                <a:cubicBezTo>
                  <a:pt x="533" y="441"/>
                  <a:pt x="538" y="437"/>
                  <a:pt x="538" y="432"/>
                </a:cubicBezTo>
                <a:cubicBezTo>
                  <a:pt x="538" y="322"/>
                  <a:pt x="538" y="322"/>
                  <a:pt x="538" y="322"/>
                </a:cubicBezTo>
                <a:cubicBezTo>
                  <a:pt x="555" y="328"/>
                  <a:pt x="575" y="332"/>
                  <a:pt x="596" y="332"/>
                </a:cubicBezTo>
                <a:cubicBezTo>
                  <a:pt x="654" y="332"/>
                  <a:pt x="702" y="280"/>
                  <a:pt x="702" y="216"/>
                </a:cubicBezTo>
                <a:cubicBezTo>
                  <a:pt x="702" y="152"/>
                  <a:pt x="654" y="101"/>
                  <a:pt x="596" y="101"/>
                </a:cubicBezTo>
                <a:close/>
                <a:moveTo>
                  <a:pt x="584" y="277"/>
                </a:moveTo>
                <a:cubicBezTo>
                  <a:pt x="567" y="277"/>
                  <a:pt x="551" y="273"/>
                  <a:pt x="538" y="265"/>
                </a:cubicBezTo>
                <a:cubicBezTo>
                  <a:pt x="538" y="182"/>
                  <a:pt x="538" y="182"/>
                  <a:pt x="538" y="182"/>
                </a:cubicBezTo>
                <a:cubicBezTo>
                  <a:pt x="548" y="166"/>
                  <a:pt x="565" y="155"/>
                  <a:pt x="584" y="155"/>
                </a:cubicBezTo>
                <a:cubicBezTo>
                  <a:pt x="615" y="155"/>
                  <a:pt x="640" y="183"/>
                  <a:pt x="640" y="216"/>
                </a:cubicBezTo>
                <a:cubicBezTo>
                  <a:pt x="640" y="250"/>
                  <a:pt x="615" y="277"/>
                  <a:pt x="584" y="277"/>
                </a:cubicBezTo>
                <a:close/>
                <a:moveTo>
                  <a:pt x="856" y="101"/>
                </a:moveTo>
                <a:cubicBezTo>
                  <a:pt x="816" y="101"/>
                  <a:pt x="792" y="133"/>
                  <a:pt x="792" y="133"/>
                </a:cubicBezTo>
                <a:cubicBezTo>
                  <a:pt x="785" y="113"/>
                  <a:pt x="785" y="113"/>
                  <a:pt x="785" y="113"/>
                </a:cubicBezTo>
                <a:cubicBezTo>
                  <a:pt x="784" y="110"/>
                  <a:pt x="780" y="107"/>
                  <a:pt x="776" y="107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2" y="107"/>
                  <a:pt x="747" y="111"/>
                  <a:pt x="747" y="117"/>
                </a:cubicBezTo>
                <a:cubicBezTo>
                  <a:pt x="747" y="316"/>
                  <a:pt x="747" y="316"/>
                  <a:pt x="747" y="316"/>
                </a:cubicBezTo>
                <a:cubicBezTo>
                  <a:pt x="747" y="321"/>
                  <a:pt x="752" y="326"/>
                  <a:pt x="757" y="326"/>
                </a:cubicBezTo>
                <a:cubicBezTo>
                  <a:pt x="799" y="326"/>
                  <a:pt x="799" y="326"/>
                  <a:pt x="799" y="326"/>
                </a:cubicBezTo>
                <a:cubicBezTo>
                  <a:pt x="804" y="326"/>
                  <a:pt x="808" y="321"/>
                  <a:pt x="808" y="316"/>
                </a:cubicBezTo>
                <a:cubicBezTo>
                  <a:pt x="808" y="176"/>
                  <a:pt x="808" y="176"/>
                  <a:pt x="808" y="176"/>
                </a:cubicBezTo>
                <a:cubicBezTo>
                  <a:pt x="833" y="147"/>
                  <a:pt x="864" y="157"/>
                  <a:pt x="870" y="159"/>
                </a:cubicBezTo>
                <a:cubicBezTo>
                  <a:pt x="876" y="162"/>
                  <a:pt x="881" y="159"/>
                  <a:pt x="883" y="155"/>
                </a:cubicBezTo>
                <a:cubicBezTo>
                  <a:pt x="885" y="150"/>
                  <a:pt x="894" y="130"/>
                  <a:pt x="897" y="122"/>
                </a:cubicBezTo>
                <a:cubicBezTo>
                  <a:pt x="901" y="114"/>
                  <a:pt x="896" y="101"/>
                  <a:pt x="856" y="101"/>
                </a:cubicBezTo>
                <a:close/>
                <a:moveTo>
                  <a:pt x="401" y="4"/>
                </a:moveTo>
                <a:cubicBezTo>
                  <a:pt x="383" y="0"/>
                  <a:pt x="364" y="10"/>
                  <a:pt x="360" y="28"/>
                </a:cubicBezTo>
                <a:cubicBezTo>
                  <a:pt x="355" y="46"/>
                  <a:pt x="365" y="65"/>
                  <a:pt x="383" y="70"/>
                </a:cubicBezTo>
                <a:cubicBezTo>
                  <a:pt x="401" y="74"/>
                  <a:pt x="420" y="64"/>
                  <a:pt x="425" y="46"/>
                </a:cubicBezTo>
                <a:cubicBezTo>
                  <a:pt x="430" y="28"/>
                  <a:pt x="419" y="9"/>
                  <a:pt x="401" y="4"/>
                </a:cubicBezTo>
                <a:close/>
              </a:path>
            </a:pathLst>
          </a:custGeom>
          <a:solidFill>
            <a:srgbClr val="3419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 userDrawn="1"/>
        </p:nvSpPr>
        <p:spPr>
          <a:xfrm>
            <a:off x="8264669" y="4933519"/>
            <a:ext cx="613587" cy="1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40" name="Shape 257"/>
          <p:cNvSpPr txBox="1">
            <a:spLocks/>
          </p:cNvSpPr>
          <p:nvPr userDrawn="1"/>
        </p:nvSpPr>
        <p:spPr>
          <a:xfrm>
            <a:off x="8869969" y="4930742"/>
            <a:ext cx="259712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lvl="0"/>
              <a:t>‹#›</a:t>
            </a:fld>
            <a:endParaRPr lang="en-GB" noProof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1948" y="4978614"/>
            <a:ext cx="503788" cy="94721"/>
            <a:chOff x="6014087" y="4646472"/>
            <a:chExt cx="503788" cy="94721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 flipH="1">
              <a:off x="6423171" y="4646472"/>
              <a:ext cx="94704" cy="94721"/>
            </a:xfrm>
            <a:prstGeom prst="ellipse">
              <a:avLst/>
            </a:prstGeom>
            <a:solidFill>
              <a:srgbClr val="EF3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 flipH="1">
              <a:off x="6320900" y="4646472"/>
              <a:ext cx="94704" cy="94721"/>
            </a:xfrm>
            <a:prstGeom prst="ellipse">
              <a:avLst/>
            </a:prstGeom>
            <a:solidFill>
              <a:srgbClr val="0E35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 flipH="1">
              <a:off x="6218629" y="4646472"/>
              <a:ext cx="94704" cy="94721"/>
            </a:xfrm>
            <a:prstGeom prst="ellipse">
              <a:avLst/>
            </a:prstGeom>
            <a:solidFill>
              <a:srgbClr val="00A2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 flipH="1">
              <a:off x="6116358" y="4646472"/>
              <a:ext cx="94704" cy="94721"/>
            </a:xfrm>
            <a:prstGeom prst="ellipse">
              <a:avLst/>
            </a:prstGeom>
            <a:solidFill>
              <a:srgbClr val="6DC2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 flipH="1">
              <a:off x="6014087" y="4646472"/>
              <a:ext cx="94704" cy="94721"/>
            </a:xfrm>
            <a:prstGeom prst="ellipse">
              <a:avLst/>
            </a:prstGeom>
            <a:solidFill>
              <a:srgbClr val="FFDA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424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492565" y="0"/>
            <a:ext cx="5653834" cy="4406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77584" y="1295399"/>
            <a:ext cx="2260600" cy="254001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400" b="1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77584" y="1674584"/>
            <a:ext cx="2260600" cy="3085101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Nunc viverra imperdiet enim. Fusce est. Vivamus a tellus.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77584" y="59563"/>
            <a:ext cx="1001713" cy="123794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4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7583" y="254000"/>
            <a:ext cx="4198723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4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Click to add title</a:t>
            </a:r>
            <a:br>
              <a:rPr lang="en-US" dirty="0"/>
            </a:b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8903495" y="4975062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ooter Placeholder 4"/>
          <p:cNvSpPr txBox="1">
            <a:spLocks/>
          </p:cNvSpPr>
          <p:nvPr userDrawn="1"/>
        </p:nvSpPr>
        <p:spPr>
          <a:xfrm>
            <a:off x="7899751" y="4975673"/>
            <a:ext cx="8312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0" u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sp>
        <p:nvSpPr>
          <p:cNvPr id="48" name="Freeform 5"/>
          <p:cNvSpPr>
            <a:spLocks noEditPoints="1"/>
          </p:cNvSpPr>
          <p:nvPr userDrawn="1"/>
        </p:nvSpPr>
        <p:spPr bwMode="auto">
          <a:xfrm>
            <a:off x="8002022" y="4978054"/>
            <a:ext cx="282581" cy="109457"/>
          </a:xfrm>
          <a:custGeom>
            <a:avLst/>
            <a:gdLst>
              <a:gd name="T0" fmla="*/ 910 w 1135"/>
              <a:gd name="T1" fmla="*/ 216 h 441"/>
              <a:gd name="T2" fmla="*/ 1135 w 1135"/>
              <a:gd name="T3" fmla="*/ 216 h 441"/>
              <a:gd name="T4" fmla="*/ 1022 w 1135"/>
              <a:gd name="T5" fmla="*/ 277 h 441"/>
              <a:gd name="T6" fmla="*/ 1022 w 1135"/>
              <a:gd name="T7" fmla="*/ 155 h 441"/>
              <a:gd name="T8" fmla="*/ 1022 w 1135"/>
              <a:gd name="T9" fmla="*/ 277 h 441"/>
              <a:gd name="T10" fmla="*/ 275 w 1135"/>
              <a:gd name="T11" fmla="*/ 107 h 441"/>
              <a:gd name="T12" fmla="*/ 232 w 1135"/>
              <a:gd name="T13" fmla="*/ 219 h 441"/>
              <a:gd name="T14" fmla="*/ 164 w 1135"/>
              <a:gd name="T15" fmla="*/ 101 h 441"/>
              <a:gd name="T16" fmla="*/ 151 w 1135"/>
              <a:gd name="T17" fmla="*/ 106 h 441"/>
              <a:gd name="T18" fmla="*/ 58 w 1135"/>
              <a:gd name="T19" fmla="*/ 113 h 441"/>
              <a:gd name="T20" fmla="*/ 8 w 1135"/>
              <a:gd name="T21" fmla="*/ 107 h 441"/>
              <a:gd name="T22" fmla="*/ 69 w 1135"/>
              <a:gd name="T23" fmla="*/ 326 h 441"/>
              <a:gd name="T24" fmla="*/ 83 w 1135"/>
              <a:gd name="T25" fmla="*/ 332 h 441"/>
              <a:gd name="T26" fmla="*/ 162 w 1135"/>
              <a:gd name="T27" fmla="*/ 193 h 441"/>
              <a:gd name="T28" fmla="*/ 241 w 1135"/>
              <a:gd name="T29" fmla="*/ 332 h 441"/>
              <a:gd name="T30" fmla="*/ 255 w 1135"/>
              <a:gd name="T31" fmla="*/ 326 h 441"/>
              <a:gd name="T32" fmla="*/ 316 w 1135"/>
              <a:gd name="T33" fmla="*/ 107 h 441"/>
              <a:gd name="T34" fmla="*/ 371 w 1135"/>
              <a:gd name="T35" fmla="*/ 107 h 441"/>
              <a:gd name="T36" fmla="*/ 362 w 1135"/>
              <a:gd name="T37" fmla="*/ 316 h 441"/>
              <a:gd name="T38" fmla="*/ 413 w 1135"/>
              <a:gd name="T39" fmla="*/ 326 h 441"/>
              <a:gd name="T40" fmla="*/ 423 w 1135"/>
              <a:gd name="T41" fmla="*/ 117 h 441"/>
              <a:gd name="T42" fmla="*/ 596 w 1135"/>
              <a:gd name="T43" fmla="*/ 101 h 441"/>
              <a:gd name="T44" fmla="*/ 522 w 1135"/>
              <a:gd name="T45" fmla="*/ 133 h 441"/>
              <a:gd name="T46" fmla="*/ 506 w 1135"/>
              <a:gd name="T47" fmla="*/ 107 h 441"/>
              <a:gd name="T48" fmla="*/ 477 w 1135"/>
              <a:gd name="T49" fmla="*/ 117 h 441"/>
              <a:gd name="T50" fmla="*/ 486 w 1135"/>
              <a:gd name="T51" fmla="*/ 441 h 441"/>
              <a:gd name="T52" fmla="*/ 538 w 1135"/>
              <a:gd name="T53" fmla="*/ 432 h 441"/>
              <a:gd name="T54" fmla="*/ 596 w 1135"/>
              <a:gd name="T55" fmla="*/ 332 h 441"/>
              <a:gd name="T56" fmla="*/ 596 w 1135"/>
              <a:gd name="T57" fmla="*/ 101 h 441"/>
              <a:gd name="T58" fmla="*/ 538 w 1135"/>
              <a:gd name="T59" fmla="*/ 265 h 441"/>
              <a:gd name="T60" fmla="*/ 584 w 1135"/>
              <a:gd name="T61" fmla="*/ 155 h 441"/>
              <a:gd name="T62" fmla="*/ 584 w 1135"/>
              <a:gd name="T63" fmla="*/ 277 h 441"/>
              <a:gd name="T64" fmla="*/ 792 w 1135"/>
              <a:gd name="T65" fmla="*/ 133 h 441"/>
              <a:gd name="T66" fmla="*/ 776 w 1135"/>
              <a:gd name="T67" fmla="*/ 107 h 441"/>
              <a:gd name="T68" fmla="*/ 747 w 1135"/>
              <a:gd name="T69" fmla="*/ 117 h 441"/>
              <a:gd name="T70" fmla="*/ 757 w 1135"/>
              <a:gd name="T71" fmla="*/ 326 h 441"/>
              <a:gd name="T72" fmla="*/ 808 w 1135"/>
              <a:gd name="T73" fmla="*/ 316 h 441"/>
              <a:gd name="T74" fmla="*/ 870 w 1135"/>
              <a:gd name="T75" fmla="*/ 159 h 441"/>
              <a:gd name="T76" fmla="*/ 897 w 1135"/>
              <a:gd name="T77" fmla="*/ 122 h 441"/>
              <a:gd name="T78" fmla="*/ 401 w 1135"/>
              <a:gd name="T79" fmla="*/ 4 h 441"/>
              <a:gd name="T80" fmla="*/ 383 w 1135"/>
              <a:gd name="T81" fmla="*/ 70 h 441"/>
              <a:gd name="T82" fmla="*/ 401 w 1135"/>
              <a:gd name="T83" fmla="*/ 4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5" h="441">
                <a:moveTo>
                  <a:pt x="1022" y="101"/>
                </a:moveTo>
                <a:cubicBezTo>
                  <a:pt x="960" y="101"/>
                  <a:pt x="910" y="152"/>
                  <a:pt x="910" y="216"/>
                </a:cubicBezTo>
                <a:cubicBezTo>
                  <a:pt x="910" y="280"/>
                  <a:pt x="960" y="332"/>
                  <a:pt x="1022" y="332"/>
                </a:cubicBezTo>
                <a:cubicBezTo>
                  <a:pt x="1084" y="332"/>
                  <a:pt x="1135" y="280"/>
                  <a:pt x="1135" y="216"/>
                </a:cubicBezTo>
                <a:cubicBezTo>
                  <a:pt x="1135" y="152"/>
                  <a:pt x="1084" y="101"/>
                  <a:pt x="1022" y="101"/>
                </a:cubicBezTo>
                <a:close/>
                <a:moveTo>
                  <a:pt x="1022" y="277"/>
                </a:moveTo>
                <a:cubicBezTo>
                  <a:pt x="990" y="277"/>
                  <a:pt x="964" y="250"/>
                  <a:pt x="964" y="216"/>
                </a:cubicBezTo>
                <a:cubicBezTo>
                  <a:pt x="964" y="183"/>
                  <a:pt x="990" y="155"/>
                  <a:pt x="1022" y="155"/>
                </a:cubicBezTo>
                <a:cubicBezTo>
                  <a:pt x="1054" y="155"/>
                  <a:pt x="1080" y="183"/>
                  <a:pt x="1080" y="216"/>
                </a:cubicBezTo>
                <a:cubicBezTo>
                  <a:pt x="1080" y="250"/>
                  <a:pt x="1054" y="277"/>
                  <a:pt x="1022" y="277"/>
                </a:cubicBezTo>
                <a:close/>
                <a:moveTo>
                  <a:pt x="316" y="107"/>
                </a:moveTo>
                <a:cubicBezTo>
                  <a:pt x="275" y="107"/>
                  <a:pt x="275" y="107"/>
                  <a:pt x="275" y="107"/>
                </a:cubicBezTo>
                <a:cubicBezTo>
                  <a:pt x="271" y="107"/>
                  <a:pt x="268" y="110"/>
                  <a:pt x="266" y="113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174" y="106"/>
                  <a:pt x="174" y="106"/>
                  <a:pt x="174" y="106"/>
                </a:cubicBezTo>
                <a:cubicBezTo>
                  <a:pt x="172" y="103"/>
                  <a:pt x="168" y="101"/>
                  <a:pt x="164" y="101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56" y="101"/>
                  <a:pt x="152" y="103"/>
                  <a:pt x="151" y="106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7" y="110"/>
                  <a:pt x="53" y="107"/>
                  <a:pt x="49" y="107"/>
                </a:cubicBezTo>
                <a:cubicBezTo>
                  <a:pt x="8" y="107"/>
                  <a:pt x="8" y="107"/>
                  <a:pt x="8" y="107"/>
                </a:cubicBezTo>
                <a:cubicBezTo>
                  <a:pt x="3" y="107"/>
                  <a:pt x="0" y="111"/>
                  <a:pt x="1" y="116"/>
                </a:cubicBezTo>
                <a:cubicBezTo>
                  <a:pt x="69" y="326"/>
                  <a:pt x="69" y="326"/>
                  <a:pt x="69" y="326"/>
                </a:cubicBezTo>
                <a:cubicBezTo>
                  <a:pt x="70" y="329"/>
                  <a:pt x="74" y="332"/>
                  <a:pt x="77" y="332"/>
                </a:cubicBezTo>
                <a:cubicBezTo>
                  <a:pt x="83" y="332"/>
                  <a:pt x="83" y="332"/>
                  <a:pt x="83" y="332"/>
                </a:cubicBezTo>
                <a:cubicBezTo>
                  <a:pt x="87" y="332"/>
                  <a:pt x="91" y="329"/>
                  <a:pt x="93" y="326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231" y="326"/>
                  <a:pt x="231" y="326"/>
                  <a:pt x="231" y="326"/>
                </a:cubicBezTo>
                <a:cubicBezTo>
                  <a:pt x="233" y="329"/>
                  <a:pt x="237" y="332"/>
                  <a:pt x="241" y="332"/>
                </a:cubicBezTo>
                <a:cubicBezTo>
                  <a:pt x="247" y="332"/>
                  <a:pt x="247" y="332"/>
                  <a:pt x="247" y="332"/>
                </a:cubicBezTo>
                <a:cubicBezTo>
                  <a:pt x="250" y="332"/>
                  <a:pt x="254" y="329"/>
                  <a:pt x="255" y="32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25" y="111"/>
                  <a:pt x="322" y="107"/>
                  <a:pt x="316" y="107"/>
                </a:cubicBezTo>
                <a:close/>
                <a:moveTo>
                  <a:pt x="413" y="107"/>
                </a:moveTo>
                <a:cubicBezTo>
                  <a:pt x="371" y="107"/>
                  <a:pt x="371" y="107"/>
                  <a:pt x="371" y="107"/>
                </a:cubicBezTo>
                <a:cubicBezTo>
                  <a:pt x="366" y="107"/>
                  <a:pt x="362" y="111"/>
                  <a:pt x="362" y="117"/>
                </a:cubicBezTo>
                <a:cubicBezTo>
                  <a:pt x="362" y="316"/>
                  <a:pt x="362" y="316"/>
                  <a:pt x="362" y="316"/>
                </a:cubicBezTo>
                <a:cubicBezTo>
                  <a:pt x="362" y="321"/>
                  <a:pt x="366" y="326"/>
                  <a:pt x="371" y="326"/>
                </a:cubicBezTo>
                <a:cubicBezTo>
                  <a:pt x="413" y="326"/>
                  <a:pt x="413" y="326"/>
                  <a:pt x="413" y="326"/>
                </a:cubicBezTo>
                <a:cubicBezTo>
                  <a:pt x="418" y="326"/>
                  <a:pt x="423" y="321"/>
                  <a:pt x="423" y="316"/>
                </a:cubicBezTo>
                <a:cubicBezTo>
                  <a:pt x="423" y="117"/>
                  <a:pt x="423" y="117"/>
                  <a:pt x="423" y="117"/>
                </a:cubicBezTo>
                <a:cubicBezTo>
                  <a:pt x="423" y="111"/>
                  <a:pt x="418" y="107"/>
                  <a:pt x="413" y="107"/>
                </a:cubicBezTo>
                <a:close/>
                <a:moveTo>
                  <a:pt x="596" y="101"/>
                </a:moveTo>
                <a:cubicBezTo>
                  <a:pt x="567" y="101"/>
                  <a:pt x="541" y="113"/>
                  <a:pt x="522" y="133"/>
                </a:cubicBezTo>
                <a:cubicBezTo>
                  <a:pt x="522" y="133"/>
                  <a:pt x="522" y="133"/>
                  <a:pt x="522" y="133"/>
                </a:cubicBezTo>
                <a:cubicBezTo>
                  <a:pt x="514" y="113"/>
                  <a:pt x="514" y="113"/>
                  <a:pt x="514" y="113"/>
                </a:cubicBezTo>
                <a:cubicBezTo>
                  <a:pt x="513" y="110"/>
                  <a:pt x="509" y="107"/>
                  <a:pt x="506" y="107"/>
                </a:cubicBezTo>
                <a:cubicBezTo>
                  <a:pt x="486" y="107"/>
                  <a:pt x="486" y="107"/>
                  <a:pt x="486" y="107"/>
                </a:cubicBezTo>
                <a:cubicBezTo>
                  <a:pt x="481" y="107"/>
                  <a:pt x="477" y="111"/>
                  <a:pt x="477" y="117"/>
                </a:cubicBezTo>
                <a:cubicBezTo>
                  <a:pt x="477" y="432"/>
                  <a:pt x="477" y="432"/>
                  <a:pt x="477" y="432"/>
                </a:cubicBezTo>
                <a:cubicBezTo>
                  <a:pt x="477" y="437"/>
                  <a:pt x="481" y="441"/>
                  <a:pt x="486" y="441"/>
                </a:cubicBezTo>
                <a:cubicBezTo>
                  <a:pt x="528" y="441"/>
                  <a:pt x="528" y="441"/>
                  <a:pt x="528" y="441"/>
                </a:cubicBezTo>
                <a:cubicBezTo>
                  <a:pt x="533" y="441"/>
                  <a:pt x="538" y="437"/>
                  <a:pt x="538" y="432"/>
                </a:cubicBezTo>
                <a:cubicBezTo>
                  <a:pt x="538" y="322"/>
                  <a:pt x="538" y="322"/>
                  <a:pt x="538" y="322"/>
                </a:cubicBezTo>
                <a:cubicBezTo>
                  <a:pt x="555" y="328"/>
                  <a:pt x="575" y="332"/>
                  <a:pt x="596" y="332"/>
                </a:cubicBezTo>
                <a:cubicBezTo>
                  <a:pt x="654" y="332"/>
                  <a:pt x="702" y="280"/>
                  <a:pt x="702" y="216"/>
                </a:cubicBezTo>
                <a:cubicBezTo>
                  <a:pt x="702" y="152"/>
                  <a:pt x="654" y="101"/>
                  <a:pt x="596" y="101"/>
                </a:cubicBezTo>
                <a:close/>
                <a:moveTo>
                  <a:pt x="584" y="277"/>
                </a:moveTo>
                <a:cubicBezTo>
                  <a:pt x="567" y="277"/>
                  <a:pt x="551" y="273"/>
                  <a:pt x="538" y="265"/>
                </a:cubicBezTo>
                <a:cubicBezTo>
                  <a:pt x="538" y="182"/>
                  <a:pt x="538" y="182"/>
                  <a:pt x="538" y="182"/>
                </a:cubicBezTo>
                <a:cubicBezTo>
                  <a:pt x="548" y="166"/>
                  <a:pt x="565" y="155"/>
                  <a:pt x="584" y="155"/>
                </a:cubicBezTo>
                <a:cubicBezTo>
                  <a:pt x="615" y="155"/>
                  <a:pt x="640" y="183"/>
                  <a:pt x="640" y="216"/>
                </a:cubicBezTo>
                <a:cubicBezTo>
                  <a:pt x="640" y="250"/>
                  <a:pt x="615" y="277"/>
                  <a:pt x="584" y="277"/>
                </a:cubicBezTo>
                <a:close/>
                <a:moveTo>
                  <a:pt x="856" y="101"/>
                </a:moveTo>
                <a:cubicBezTo>
                  <a:pt x="816" y="101"/>
                  <a:pt x="792" y="133"/>
                  <a:pt x="792" y="133"/>
                </a:cubicBezTo>
                <a:cubicBezTo>
                  <a:pt x="785" y="113"/>
                  <a:pt x="785" y="113"/>
                  <a:pt x="785" y="113"/>
                </a:cubicBezTo>
                <a:cubicBezTo>
                  <a:pt x="784" y="110"/>
                  <a:pt x="780" y="107"/>
                  <a:pt x="776" y="107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2" y="107"/>
                  <a:pt x="747" y="111"/>
                  <a:pt x="747" y="117"/>
                </a:cubicBezTo>
                <a:cubicBezTo>
                  <a:pt x="747" y="316"/>
                  <a:pt x="747" y="316"/>
                  <a:pt x="747" y="316"/>
                </a:cubicBezTo>
                <a:cubicBezTo>
                  <a:pt x="747" y="321"/>
                  <a:pt x="752" y="326"/>
                  <a:pt x="757" y="326"/>
                </a:cubicBezTo>
                <a:cubicBezTo>
                  <a:pt x="799" y="326"/>
                  <a:pt x="799" y="326"/>
                  <a:pt x="799" y="326"/>
                </a:cubicBezTo>
                <a:cubicBezTo>
                  <a:pt x="804" y="326"/>
                  <a:pt x="808" y="321"/>
                  <a:pt x="808" y="316"/>
                </a:cubicBezTo>
                <a:cubicBezTo>
                  <a:pt x="808" y="176"/>
                  <a:pt x="808" y="176"/>
                  <a:pt x="808" y="176"/>
                </a:cubicBezTo>
                <a:cubicBezTo>
                  <a:pt x="833" y="147"/>
                  <a:pt x="864" y="157"/>
                  <a:pt x="870" y="159"/>
                </a:cubicBezTo>
                <a:cubicBezTo>
                  <a:pt x="876" y="162"/>
                  <a:pt x="881" y="159"/>
                  <a:pt x="883" y="155"/>
                </a:cubicBezTo>
                <a:cubicBezTo>
                  <a:pt x="885" y="150"/>
                  <a:pt x="894" y="130"/>
                  <a:pt x="897" y="122"/>
                </a:cubicBezTo>
                <a:cubicBezTo>
                  <a:pt x="901" y="114"/>
                  <a:pt x="896" y="101"/>
                  <a:pt x="856" y="101"/>
                </a:cubicBezTo>
                <a:close/>
                <a:moveTo>
                  <a:pt x="401" y="4"/>
                </a:moveTo>
                <a:cubicBezTo>
                  <a:pt x="383" y="0"/>
                  <a:pt x="364" y="10"/>
                  <a:pt x="360" y="28"/>
                </a:cubicBezTo>
                <a:cubicBezTo>
                  <a:pt x="355" y="46"/>
                  <a:pt x="365" y="65"/>
                  <a:pt x="383" y="70"/>
                </a:cubicBezTo>
                <a:cubicBezTo>
                  <a:pt x="401" y="74"/>
                  <a:pt x="420" y="64"/>
                  <a:pt x="425" y="46"/>
                </a:cubicBezTo>
                <a:cubicBezTo>
                  <a:pt x="430" y="28"/>
                  <a:pt x="419" y="9"/>
                  <a:pt x="401" y="4"/>
                </a:cubicBezTo>
                <a:close/>
              </a:path>
            </a:pathLst>
          </a:custGeom>
          <a:solidFill>
            <a:srgbClr val="3419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Box 48"/>
          <p:cNvSpPr txBox="1"/>
          <p:nvPr userDrawn="1"/>
        </p:nvSpPr>
        <p:spPr>
          <a:xfrm>
            <a:off x="8264669" y="4933519"/>
            <a:ext cx="613587" cy="1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50" name="Shape 257"/>
          <p:cNvSpPr txBox="1">
            <a:spLocks/>
          </p:cNvSpPr>
          <p:nvPr userDrawn="1"/>
        </p:nvSpPr>
        <p:spPr>
          <a:xfrm>
            <a:off x="8869969" y="4930742"/>
            <a:ext cx="259712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lvl="0"/>
              <a:t>‹#›</a:t>
            </a:fld>
            <a:endParaRPr lang="en-GB" noProof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1948" y="4978614"/>
            <a:ext cx="503788" cy="94721"/>
            <a:chOff x="6014087" y="4646472"/>
            <a:chExt cx="503788" cy="94721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 flipH="1">
              <a:off x="6423171" y="4646472"/>
              <a:ext cx="94704" cy="94721"/>
            </a:xfrm>
            <a:prstGeom prst="ellipse">
              <a:avLst/>
            </a:prstGeom>
            <a:solidFill>
              <a:srgbClr val="EF3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 flipH="1">
              <a:off x="6320900" y="4646472"/>
              <a:ext cx="94704" cy="94721"/>
            </a:xfrm>
            <a:prstGeom prst="ellipse">
              <a:avLst/>
            </a:prstGeom>
            <a:solidFill>
              <a:srgbClr val="0E35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 flipH="1">
              <a:off x="6218629" y="4646472"/>
              <a:ext cx="94704" cy="94721"/>
            </a:xfrm>
            <a:prstGeom prst="ellipse">
              <a:avLst/>
            </a:prstGeom>
            <a:solidFill>
              <a:srgbClr val="00A2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 flipH="1">
              <a:off x="6116358" y="4646472"/>
              <a:ext cx="94704" cy="94721"/>
            </a:xfrm>
            <a:prstGeom prst="ellipse">
              <a:avLst/>
            </a:prstGeom>
            <a:solidFill>
              <a:srgbClr val="6DC2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 flipH="1">
              <a:off x="6014087" y="4646472"/>
              <a:ext cx="94704" cy="94721"/>
            </a:xfrm>
            <a:prstGeom prst="ellipse">
              <a:avLst/>
            </a:prstGeom>
            <a:solidFill>
              <a:srgbClr val="FFDA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266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irc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 userDrawn="1"/>
        </p:nvSpPr>
        <p:spPr>
          <a:xfrm>
            <a:off x="3886688" y="2623199"/>
            <a:ext cx="2231136" cy="223113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75770" y="1295399"/>
            <a:ext cx="2260600" cy="254001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400" b="1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75770" y="1674584"/>
            <a:ext cx="2260600" cy="3085101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Nunc viverra imperdiet enim. Fusce est. Vivamus a tellus.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75770" y="59563"/>
            <a:ext cx="1001713" cy="123794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77584" y="254000"/>
            <a:ext cx="5151666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4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Click to add title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8903495" y="4975062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oter Placeholder 4"/>
          <p:cNvSpPr txBox="1">
            <a:spLocks/>
          </p:cNvSpPr>
          <p:nvPr userDrawn="1"/>
        </p:nvSpPr>
        <p:spPr>
          <a:xfrm>
            <a:off x="7899751" y="4975673"/>
            <a:ext cx="8312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0" u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sp>
        <p:nvSpPr>
          <p:cNvPr id="38" name="Freeform 5"/>
          <p:cNvSpPr>
            <a:spLocks noEditPoints="1"/>
          </p:cNvSpPr>
          <p:nvPr userDrawn="1"/>
        </p:nvSpPr>
        <p:spPr bwMode="auto">
          <a:xfrm>
            <a:off x="8002022" y="4978054"/>
            <a:ext cx="282581" cy="109457"/>
          </a:xfrm>
          <a:custGeom>
            <a:avLst/>
            <a:gdLst>
              <a:gd name="T0" fmla="*/ 910 w 1135"/>
              <a:gd name="T1" fmla="*/ 216 h 441"/>
              <a:gd name="T2" fmla="*/ 1135 w 1135"/>
              <a:gd name="T3" fmla="*/ 216 h 441"/>
              <a:gd name="T4" fmla="*/ 1022 w 1135"/>
              <a:gd name="T5" fmla="*/ 277 h 441"/>
              <a:gd name="T6" fmla="*/ 1022 w 1135"/>
              <a:gd name="T7" fmla="*/ 155 h 441"/>
              <a:gd name="T8" fmla="*/ 1022 w 1135"/>
              <a:gd name="T9" fmla="*/ 277 h 441"/>
              <a:gd name="T10" fmla="*/ 275 w 1135"/>
              <a:gd name="T11" fmla="*/ 107 h 441"/>
              <a:gd name="T12" fmla="*/ 232 w 1135"/>
              <a:gd name="T13" fmla="*/ 219 h 441"/>
              <a:gd name="T14" fmla="*/ 164 w 1135"/>
              <a:gd name="T15" fmla="*/ 101 h 441"/>
              <a:gd name="T16" fmla="*/ 151 w 1135"/>
              <a:gd name="T17" fmla="*/ 106 h 441"/>
              <a:gd name="T18" fmla="*/ 58 w 1135"/>
              <a:gd name="T19" fmla="*/ 113 h 441"/>
              <a:gd name="T20" fmla="*/ 8 w 1135"/>
              <a:gd name="T21" fmla="*/ 107 h 441"/>
              <a:gd name="T22" fmla="*/ 69 w 1135"/>
              <a:gd name="T23" fmla="*/ 326 h 441"/>
              <a:gd name="T24" fmla="*/ 83 w 1135"/>
              <a:gd name="T25" fmla="*/ 332 h 441"/>
              <a:gd name="T26" fmla="*/ 162 w 1135"/>
              <a:gd name="T27" fmla="*/ 193 h 441"/>
              <a:gd name="T28" fmla="*/ 241 w 1135"/>
              <a:gd name="T29" fmla="*/ 332 h 441"/>
              <a:gd name="T30" fmla="*/ 255 w 1135"/>
              <a:gd name="T31" fmla="*/ 326 h 441"/>
              <a:gd name="T32" fmla="*/ 316 w 1135"/>
              <a:gd name="T33" fmla="*/ 107 h 441"/>
              <a:gd name="T34" fmla="*/ 371 w 1135"/>
              <a:gd name="T35" fmla="*/ 107 h 441"/>
              <a:gd name="T36" fmla="*/ 362 w 1135"/>
              <a:gd name="T37" fmla="*/ 316 h 441"/>
              <a:gd name="T38" fmla="*/ 413 w 1135"/>
              <a:gd name="T39" fmla="*/ 326 h 441"/>
              <a:gd name="T40" fmla="*/ 423 w 1135"/>
              <a:gd name="T41" fmla="*/ 117 h 441"/>
              <a:gd name="T42" fmla="*/ 596 w 1135"/>
              <a:gd name="T43" fmla="*/ 101 h 441"/>
              <a:gd name="T44" fmla="*/ 522 w 1135"/>
              <a:gd name="T45" fmla="*/ 133 h 441"/>
              <a:gd name="T46" fmla="*/ 506 w 1135"/>
              <a:gd name="T47" fmla="*/ 107 h 441"/>
              <a:gd name="T48" fmla="*/ 477 w 1135"/>
              <a:gd name="T49" fmla="*/ 117 h 441"/>
              <a:gd name="T50" fmla="*/ 486 w 1135"/>
              <a:gd name="T51" fmla="*/ 441 h 441"/>
              <a:gd name="T52" fmla="*/ 538 w 1135"/>
              <a:gd name="T53" fmla="*/ 432 h 441"/>
              <a:gd name="T54" fmla="*/ 596 w 1135"/>
              <a:gd name="T55" fmla="*/ 332 h 441"/>
              <a:gd name="T56" fmla="*/ 596 w 1135"/>
              <a:gd name="T57" fmla="*/ 101 h 441"/>
              <a:gd name="T58" fmla="*/ 538 w 1135"/>
              <a:gd name="T59" fmla="*/ 265 h 441"/>
              <a:gd name="T60" fmla="*/ 584 w 1135"/>
              <a:gd name="T61" fmla="*/ 155 h 441"/>
              <a:gd name="T62" fmla="*/ 584 w 1135"/>
              <a:gd name="T63" fmla="*/ 277 h 441"/>
              <a:gd name="T64" fmla="*/ 792 w 1135"/>
              <a:gd name="T65" fmla="*/ 133 h 441"/>
              <a:gd name="T66" fmla="*/ 776 w 1135"/>
              <a:gd name="T67" fmla="*/ 107 h 441"/>
              <a:gd name="T68" fmla="*/ 747 w 1135"/>
              <a:gd name="T69" fmla="*/ 117 h 441"/>
              <a:gd name="T70" fmla="*/ 757 w 1135"/>
              <a:gd name="T71" fmla="*/ 326 h 441"/>
              <a:gd name="T72" fmla="*/ 808 w 1135"/>
              <a:gd name="T73" fmla="*/ 316 h 441"/>
              <a:gd name="T74" fmla="*/ 870 w 1135"/>
              <a:gd name="T75" fmla="*/ 159 h 441"/>
              <a:gd name="T76" fmla="*/ 897 w 1135"/>
              <a:gd name="T77" fmla="*/ 122 h 441"/>
              <a:gd name="T78" fmla="*/ 401 w 1135"/>
              <a:gd name="T79" fmla="*/ 4 h 441"/>
              <a:gd name="T80" fmla="*/ 383 w 1135"/>
              <a:gd name="T81" fmla="*/ 70 h 441"/>
              <a:gd name="T82" fmla="*/ 401 w 1135"/>
              <a:gd name="T83" fmla="*/ 4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5" h="441">
                <a:moveTo>
                  <a:pt x="1022" y="101"/>
                </a:moveTo>
                <a:cubicBezTo>
                  <a:pt x="960" y="101"/>
                  <a:pt x="910" y="152"/>
                  <a:pt x="910" y="216"/>
                </a:cubicBezTo>
                <a:cubicBezTo>
                  <a:pt x="910" y="280"/>
                  <a:pt x="960" y="332"/>
                  <a:pt x="1022" y="332"/>
                </a:cubicBezTo>
                <a:cubicBezTo>
                  <a:pt x="1084" y="332"/>
                  <a:pt x="1135" y="280"/>
                  <a:pt x="1135" y="216"/>
                </a:cubicBezTo>
                <a:cubicBezTo>
                  <a:pt x="1135" y="152"/>
                  <a:pt x="1084" y="101"/>
                  <a:pt x="1022" y="101"/>
                </a:cubicBezTo>
                <a:close/>
                <a:moveTo>
                  <a:pt x="1022" y="277"/>
                </a:moveTo>
                <a:cubicBezTo>
                  <a:pt x="990" y="277"/>
                  <a:pt x="964" y="250"/>
                  <a:pt x="964" y="216"/>
                </a:cubicBezTo>
                <a:cubicBezTo>
                  <a:pt x="964" y="183"/>
                  <a:pt x="990" y="155"/>
                  <a:pt x="1022" y="155"/>
                </a:cubicBezTo>
                <a:cubicBezTo>
                  <a:pt x="1054" y="155"/>
                  <a:pt x="1080" y="183"/>
                  <a:pt x="1080" y="216"/>
                </a:cubicBezTo>
                <a:cubicBezTo>
                  <a:pt x="1080" y="250"/>
                  <a:pt x="1054" y="277"/>
                  <a:pt x="1022" y="277"/>
                </a:cubicBezTo>
                <a:close/>
                <a:moveTo>
                  <a:pt x="316" y="107"/>
                </a:moveTo>
                <a:cubicBezTo>
                  <a:pt x="275" y="107"/>
                  <a:pt x="275" y="107"/>
                  <a:pt x="275" y="107"/>
                </a:cubicBezTo>
                <a:cubicBezTo>
                  <a:pt x="271" y="107"/>
                  <a:pt x="268" y="110"/>
                  <a:pt x="266" y="113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174" y="106"/>
                  <a:pt x="174" y="106"/>
                  <a:pt x="174" y="106"/>
                </a:cubicBezTo>
                <a:cubicBezTo>
                  <a:pt x="172" y="103"/>
                  <a:pt x="168" y="101"/>
                  <a:pt x="164" y="101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56" y="101"/>
                  <a:pt x="152" y="103"/>
                  <a:pt x="151" y="106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7" y="110"/>
                  <a:pt x="53" y="107"/>
                  <a:pt x="49" y="107"/>
                </a:cubicBezTo>
                <a:cubicBezTo>
                  <a:pt x="8" y="107"/>
                  <a:pt x="8" y="107"/>
                  <a:pt x="8" y="107"/>
                </a:cubicBezTo>
                <a:cubicBezTo>
                  <a:pt x="3" y="107"/>
                  <a:pt x="0" y="111"/>
                  <a:pt x="1" y="116"/>
                </a:cubicBezTo>
                <a:cubicBezTo>
                  <a:pt x="69" y="326"/>
                  <a:pt x="69" y="326"/>
                  <a:pt x="69" y="326"/>
                </a:cubicBezTo>
                <a:cubicBezTo>
                  <a:pt x="70" y="329"/>
                  <a:pt x="74" y="332"/>
                  <a:pt x="77" y="332"/>
                </a:cubicBezTo>
                <a:cubicBezTo>
                  <a:pt x="83" y="332"/>
                  <a:pt x="83" y="332"/>
                  <a:pt x="83" y="332"/>
                </a:cubicBezTo>
                <a:cubicBezTo>
                  <a:pt x="87" y="332"/>
                  <a:pt x="91" y="329"/>
                  <a:pt x="93" y="326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231" y="326"/>
                  <a:pt x="231" y="326"/>
                  <a:pt x="231" y="326"/>
                </a:cubicBezTo>
                <a:cubicBezTo>
                  <a:pt x="233" y="329"/>
                  <a:pt x="237" y="332"/>
                  <a:pt x="241" y="332"/>
                </a:cubicBezTo>
                <a:cubicBezTo>
                  <a:pt x="247" y="332"/>
                  <a:pt x="247" y="332"/>
                  <a:pt x="247" y="332"/>
                </a:cubicBezTo>
                <a:cubicBezTo>
                  <a:pt x="250" y="332"/>
                  <a:pt x="254" y="329"/>
                  <a:pt x="255" y="32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25" y="111"/>
                  <a:pt x="322" y="107"/>
                  <a:pt x="316" y="107"/>
                </a:cubicBezTo>
                <a:close/>
                <a:moveTo>
                  <a:pt x="413" y="107"/>
                </a:moveTo>
                <a:cubicBezTo>
                  <a:pt x="371" y="107"/>
                  <a:pt x="371" y="107"/>
                  <a:pt x="371" y="107"/>
                </a:cubicBezTo>
                <a:cubicBezTo>
                  <a:pt x="366" y="107"/>
                  <a:pt x="362" y="111"/>
                  <a:pt x="362" y="117"/>
                </a:cubicBezTo>
                <a:cubicBezTo>
                  <a:pt x="362" y="316"/>
                  <a:pt x="362" y="316"/>
                  <a:pt x="362" y="316"/>
                </a:cubicBezTo>
                <a:cubicBezTo>
                  <a:pt x="362" y="321"/>
                  <a:pt x="366" y="326"/>
                  <a:pt x="371" y="326"/>
                </a:cubicBezTo>
                <a:cubicBezTo>
                  <a:pt x="413" y="326"/>
                  <a:pt x="413" y="326"/>
                  <a:pt x="413" y="326"/>
                </a:cubicBezTo>
                <a:cubicBezTo>
                  <a:pt x="418" y="326"/>
                  <a:pt x="423" y="321"/>
                  <a:pt x="423" y="316"/>
                </a:cubicBezTo>
                <a:cubicBezTo>
                  <a:pt x="423" y="117"/>
                  <a:pt x="423" y="117"/>
                  <a:pt x="423" y="117"/>
                </a:cubicBezTo>
                <a:cubicBezTo>
                  <a:pt x="423" y="111"/>
                  <a:pt x="418" y="107"/>
                  <a:pt x="413" y="107"/>
                </a:cubicBezTo>
                <a:close/>
                <a:moveTo>
                  <a:pt x="596" y="101"/>
                </a:moveTo>
                <a:cubicBezTo>
                  <a:pt x="567" y="101"/>
                  <a:pt x="541" y="113"/>
                  <a:pt x="522" y="133"/>
                </a:cubicBezTo>
                <a:cubicBezTo>
                  <a:pt x="522" y="133"/>
                  <a:pt x="522" y="133"/>
                  <a:pt x="522" y="133"/>
                </a:cubicBezTo>
                <a:cubicBezTo>
                  <a:pt x="514" y="113"/>
                  <a:pt x="514" y="113"/>
                  <a:pt x="514" y="113"/>
                </a:cubicBezTo>
                <a:cubicBezTo>
                  <a:pt x="513" y="110"/>
                  <a:pt x="509" y="107"/>
                  <a:pt x="506" y="107"/>
                </a:cubicBezTo>
                <a:cubicBezTo>
                  <a:pt x="486" y="107"/>
                  <a:pt x="486" y="107"/>
                  <a:pt x="486" y="107"/>
                </a:cubicBezTo>
                <a:cubicBezTo>
                  <a:pt x="481" y="107"/>
                  <a:pt x="477" y="111"/>
                  <a:pt x="477" y="117"/>
                </a:cubicBezTo>
                <a:cubicBezTo>
                  <a:pt x="477" y="432"/>
                  <a:pt x="477" y="432"/>
                  <a:pt x="477" y="432"/>
                </a:cubicBezTo>
                <a:cubicBezTo>
                  <a:pt x="477" y="437"/>
                  <a:pt x="481" y="441"/>
                  <a:pt x="486" y="441"/>
                </a:cubicBezTo>
                <a:cubicBezTo>
                  <a:pt x="528" y="441"/>
                  <a:pt x="528" y="441"/>
                  <a:pt x="528" y="441"/>
                </a:cubicBezTo>
                <a:cubicBezTo>
                  <a:pt x="533" y="441"/>
                  <a:pt x="538" y="437"/>
                  <a:pt x="538" y="432"/>
                </a:cubicBezTo>
                <a:cubicBezTo>
                  <a:pt x="538" y="322"/>
                  <a:pt x="538" y="322"/>
                  <a:pt x="538" y="322"/>
                </a:cubicBezTo>
                <a:cubicBezTo>
                  <a:pt x="555" y="328"/>
                  <a:pt x="575" y="332"/>
                  <a:pt x="596" y="332"/>
                </a:cubicBezTo>
                <a:cubicBezTo>
                  <a:pt x="654" y="332"/>
                  <a:pt x="702" y="280"/>
                  <a:pt x="702" y="216"/>
                </a:cubicBezTo>
                <a:cubicBezTo>
                  <a:pt x="702" y="152"/>
                  <a:pt x="654" y="101"/>
                  <a:pt x="596" y="101"/>
                </a:cubicBezTo>
                <a:close/>
                <a:moveTo>
                  <a:pt x="584" y="277"/>
                </a:moveTo>
                <a:cubicBezTo>
                  <a:pt x="567" y="277"/>
                  <a:pt x="551" y="273"/>
                  <a:pt x="538" y="265"/>
                </a:cubicBezTo>
                <a:cubicBezTo>
                  <a:pt x="538" y="182"/>
                  <a:pt x="538" y="182"/>
                  <a:pt x="538" y="182"/>
                </a:cubicBezTo>
                <a:cubicBezTo>
                  <a:pt x="548" y="166"/>
                  <a:pt x="565" y="155"/>
                  <a:pt x="584" y="155"/>
                </a:cubicBezTo>
                <a:cubicBezTo>
                  <a:pt x="615" y="155"/>
                  <a:pt x="640" y="183"/>
                  <a:pt x="640" y="216"/>
                </a:cubicBezTo>
                <a:cubicBezTo>
                  <a:pt x="640" y="250"/>
                  <a:pt x="615" y="277"/>
                  <a:pt x="584" y="277"/>
                </a:cubicBezTo>
                <a:close/>
                <a:moveTo>
                  <a:pt x="856" y="101"/>
                </a:moveTo>
                <a:cubicBezTo>
                  <a:pt x="816" y="101"/>
                  <a:pt x="792" y="133"/>
                  <a:pt x="792" y="133"/>
                </a:cubicBezTo>
                <a:cubicBezTo>
                  <a:pt x="785" y="113"/>
                  <a:pt x="785" y="113"/>
                  <a:pt x="785" y="113"/>
                </a:cubicBezTo>
                <a:cubicBezTo>
                  <a:pt x="784" y="110"/>
                  <a:pt x="780" y="107"/>
                  <a:pt x="776" y="107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2" y="107"/>
                  <a:pt x="747" y="111"/>
                  <a:pt x="747" y="117"/>
                </a:cubicBezTo>
                <a:cubicBezTo>
                  <a:pt x="747" y="316"/>
                  <a:pt x="747" y="316"/>
                  <a:pt x="747" y="316"/>
                </a:cubicBezTo>
                <a:cubicBezTo>
                  <a:pt x="747" y="321"/>
                  <a:pt x="752" y="326"/>
                  <a:pt x="757" y="326"/>
                </a:cubicBezTo>
                <a:cubicBezTo>
                  <a:pt x="799" y="326"/>
                  <a:pt x="799" y="326"/>
                  <a:pt x="799" y="326"/>
                </a:cubicBezTo>
                <a:cubicBezTo>
                  <a:pt x="804" y="326"/>
                  <a:pt x="808" y="321"/>
                  <a:pt x="808" y="316"/>
                </a:cubicBezTo>
                <a:cubicBezTo>
                  <a:pt x="808" y="176"/>
                  <a:pt x="808" y="176"/>
                  <a:pt x="808" y="176"/>
                </a:cubicBezTo>
                <a:cubicBezTo>
                  <a:pt x="833" y="147"/>
                  <a:pt x="864" y="157"/>
                  <a:pt x="870" y="159"/>
                </a:cubicBezTo>
                <a:cubicBezTo>
                  <a:pt x="876" y="162"/>
                  <a:pt x="881" y="159"/>
                  <a:pt x="883" y="155"/>
                </a:cubicBezTo>
                <a:cubicBezTo>
                  <a:pt x="885" y="150"/>
                  <a:pt x="894" y="130"/>
                  <a:pt x="897" y="122"/>
                </a:cubicBezTo>
                <a:cubicBezTo>
                  <a:pt x="901" y="114"/>
                  <a:pt x="896" y="101"/>
                  <a:pt x="856" y="101"/>
                </a:cubicBezTo>
                <a:close/>
                <a:moveTo>
                  <a:pt x="401" y="4"/>
                </a:moveTo>
                <a:cubicBezTo>
                  <a:pt x="383" y="0"/>
                  <a:pt x="364" y="10"/>
                  <a:pt x="360" y="28"/>
                </a:cubicBezTo>
                <a:cubicBezTo>
                  <a:pt x="355" y="46"/>
                  <a:pt x="365" y="65"/>
                  <a:pt x="383" y="70"/>
                </a:cubicBezTo>
                <a:cubicBezTo>
                  <a:pt x="401" y="74"/>
                  <a:pt x="420" y="64"/>
                  <a:pt x="425" y="46"/>
                </a:cubicBezTo>
                <a:cubicBezTo>
                  <a:pt x="430" y="28"/>
                  <a:pt x="419" y="9"/>
                  <a:pt x="401" y="4"/>
                </a:cubicBezTo>
                <a:close/>
              </a:path>
            </a:pathLst>
          </a:custGeom>
          <a:solidFill>
            <a:srgbClr val="3419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 userDrawn="1"/>
        </p:nvSpPr>
        <p:spPr>
          <a:xfrm>
            <a:off x="8264669" y="4933519"/>
            <a:ext cx="613587" cy="1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40" name="Shape 257"/>
          <p:cNvSpPr txBox="1">
            <a:spLocks/>
          </p:cNvSpPr>
          <p:nvPr userDrawn="1"/>
        </p:nvSpPr>
        <p:spPr>
          <a:xfrm>
            <a:off x="8869969" y="4930742"/>
            <a:ext cx="259712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lvl="0"/>
              <a:t>‹#›</a:t>
            </a:fld>
            <a:endParaRPr lang="en-GB" noProof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948" y="4978614"/>
            <a:ext cx="503788" cy="94721"/>
            <a:chOff x="6014087" y="4646472"/>
            <a:chExt cx="503788" cy="94721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auto">
            <a:xfrm flipH="1">
              <a:off x="6423171" y="4646472"/>
              <a:ext cx="94704" cy="94721"/>
            </a:xfrm>
            <a:prstGeom prst="ellipse">
              <a:avLst/>
            </a:prstGeom>
            <a:solidFill>
              <a:srgbClr val="EF3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 flipH="1">
              <a:off x="6320900" y="4646472"/>
              <a:ext cx="94704" cy="94721"/>
            </a:xfrm>
            <a:prstGeom prst="ellipse">
              <a:avLst/>
            </a:prstGeom>
            <a:solidFill>
              <a:srgbClr val="0E35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 flipH="1">
              <a:off x="6218629" y="4646472"/>
              <a:ext cx="94704" cy="94721"/>
            </a:xfrm>
            <a:prstGeom prst="ellipse">
              <a:avLst/>
            </a:prstGeom>
            <a:solidFill>
              <a:srgbClr val="00A2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 flipH="1">
              <a:off x="6116358" y="4646472"/>
              <a:ext cx="94704" cy="94721"/>
            </a:xfrm>
            <a:prstGeom prst="ellipse">
              <a:avLst/>
            </a:prstGeom>
            <a:solidFill>
              <a:srgbClr val="6DC2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 flipH="1">
              <a:off x="6014087" y="4646472"/>
              <a:ext cx="94704" cy="94721"/>
            </a:xfrm>
            <a:prstGeom prst="ellipse">
              <a:avLst/>
            </a:prstGeom>
            <a:solidFill>
              <a:srgbClr val="FFDA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928633" y="584200"/>
            <a:ext cx="4064000" cy="4064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201013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 userDrawn="1"/>
        </p:nvSpPr>
        <p:spPr>
          <a:xfrm>
            <a:off x="-1317287" y="154716"/>
            <a:ext cx="4808884" cy="480888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5769" y="254000"/>
            <a:ext cx="5426530" cy="914400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4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Add a quote below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5768" y="2184399"/>
            <a:ext cx="5426531" cy="876301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“Lorem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.”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5769" y="3174999"/>
            <a:ext cx="3794374" cy="203202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9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8903495" y="4975062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ooter Placeholder 4"/>
          <p:cNvSpPr txBox="1">
            <a:spLocks/>
          </p:cNvSpPr>
          <p:nvPr userDrawn="1"/>
        </p:nvSpPr>
        <p:spPr>
          <a:xfrm>
            <a:off x="7899751" y="4975673"/>
            <a:ext cx="8312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0" u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sp>
        <p:nvSpPr>
          <p:cNvPr id="35" name="Freeform 5"/>
          <p:cNvSpPr>
            <a:spLocks noEditPoints="1"/>
          </p:cNvSpPr>
          <p:nvPr userDrawn="1"/>
        </p:nvSpPr>
        <p:spPr bwMode="auto">
          <a:xfrm>
            <a:off x="8002022" y="4978054"/>
            <a:ext cx="282581" cy="109457"/>
          </a:xfrm>
          <a:custGeom>
            <a:avLst/>
            <a:gdLst>
              <a:gd name="T0" fmla="*/ 910 w 1135"/>
              <a:gd name="T1" fmla="*/ 216 h 441"/>
              <a:gd name="T2" fmla="*/ 1135 w 1135"/>
              <a:gd name="T3" fmla="*/ 216 h 441"/>
              <a:gd name="T4" fmla="*/ 1022 w 1135"/>
              <a:gd name="T5" fmla="*/ 277 h 441"/>
              <a:gd name="T6" fmla="*/ 1022 w 1135"/>
              <a:gd name="T7" fmla="*/ 155 h 441"/>
              <a:gd name="T8" fmla="*/ 1022 w 1135"/>
              <a:gd name="T9" fmla="*/ 277 h 441"/>
              <a:gd name="T10" fmla="*/ 275 w 1135"/>
              <a:gd name="T11" fmla="*/ 107 h 441"/>
              <a:gd name="T12" fmla="*/ 232 w 1135"/>
              <a:gd name="T13" fmla="*/ 219 h 441"/>
              <a:gd name="T14" fmla="*/ 164 w 1135"/>
              <a:gd name="T15" fmla="*/ 101 h 441"/>
              <a:gd name="T16" fmla="*/ 151 w 1135"/>
              <a:gd name="T17" fmla="*/ 106 h 441"/>
              <a:gd name="T18" fmla="*/ 58 w 1135"/>
              <a:gd name="T19" fmla="*/ 113 h 441"/>
              <a:gd name="T20" fmla="*/ 8 w 1135"/>
              <a:gd name="T21" fmla="*/ 107 h 441"/>
              <a:gd name="T22" fmla="*/ 69 w 1135"/>
              <a:gd name="T23" fmla="*/ 326 h 441"/>
              <a:gd name="T24" fmla="*/ 83 w 1135"/>
              <a:gd name="T25" fmla="*/ 332 h 441"/>
              <a:gd name="T26" fmla="*/ 162 w 1135"/>
              <a:gd name="T27" fmla="*/ 193 h 441"/>
              <a:gd name="T28" fmla="*/ 241 w 1135"/>
              <a:gd name="T29" fmla="*/ 332 h 441"/>
              <a:gd name="T30" fmla="*/ 255 w 1135"/>
              <a:gd name="T31" fmla="*/ 326 h 441"/>
              <a:gd name="T32" fmla="*/ 316 w 1135"/>
              <a:gd name="T33" fmla="*/ 107 h 441"/>
              <a:gd name="T34" fmla="*/ 371 w 1135"/>
              <a:gd name="T35" fmla="*/ 107 h 441"/>
              <a:gd name="T36" fmla="*/ 362 w 1135"/>
              <a:gd name="T37" fmla="*/ 316 h 441"/>
              <a:gd name="T38" fmla="*/ 413 w 1135"/>
              <a:gd name="T39" fmla="*/ 326 h 441"/>
              <a:gd name="T40" fmla="*/ 423 w 1135"/>
              <a:gd name="T41" fmla="*/ 117 h 441"/>
              <a:gd name="T42" fmla="*/ 596 w 1135"/>
              <a:gd name="T43" fmla="*/ 101 h 441"/>
              <a:gd name="T44" fmla="*/ 522 w 1135"/>
              <a:gd name="T45" fmla="*/ 133 h 441"/>
              <a:gd name="T46" fmla="*/ 506 w 1135"/>
              <a:gd name="T47" fmla="*/ 107 h 441"/>
              <a:gd name="T48" fmla="*/ 477 w 1135"/>
              <a:gd name="T49" fmla="*/ 117 h 441"/>
              <a:gd name="T50" fmla="*/ 486 w 1135"/>
              <a:gd name="T51" fmla="*/ 441 h 441"/>
              <a:gd name="T52" fmla="*/ 538 w 1135"/>
              <a:gd name="T53" fmla="*/ 432 h 441"/>
              <a:gd name="T54" fmla="*/ 596 w 1135"/>
              <a:gd name="T55" fmla="*/ 332 h 441"/>
              <a:gd name="T56" fmla="*/ 596 w 1135"/>
              <a:gd name="T57" fmla="*/ 101 h 441"/>
              <a:gd name="T58" fmla="*/ 538 w 1135"/>
              <a:gd name="T59" fmla="*/ 265 h 441"/>
              <a:gd name="T60" fmla="*/ 584 w 1135"/>
              <a:gd name="T61" fmla="*/ 155 h 441"/>
              <a:gd name="T62" fmla="*/ 584 w 1135"/>
              <a:gd name="T63" fmla="*/ 277 h 441"/>
              <a:gd name="T64" fmla="*/ 792 w 1135"/>
              <a:gd name="T65" fmla="*/ 133 h 441"/>
              <a:gd name="T66" fmla="*/ 776 w 1135"/>
              <a:gd name="T67" fmla="*/ 107 h 441"/>
              <a:gd name="T68" fmla="*/ 747 w 1135"/>
              <a:gd name="T69" fmla="*/ 117 h 441"/>
              <a:gd name="T70" fmla="*/ 757 w 1135"/>
              <a:gd name="T71" fmla="*/ 326 h 441"/>
              <a:gd name="T72" fmla="*/ 808 w 1135"/>
              <a:gd name="T73" fmla="*/ 316 h 441"/>
              <a:gd name="T74" fmla="*/ 870 w 1135"/>
              <a:gd name="T75" fmla="*/ 159 h 441"/>
              <a:gd name="T76" fmla="*/ 897 w 1135"/>
              <a:gd name="T77" fmla="*/ 122 h 441"/>
              <a:gd name="T78" fmla="*/ 401 w 1135"/>
              <a:gd name="T79" fmla="*/ 4 h 441"/>
              <a:gd name="T80" fmla="*/ 383 w 1135"/>
              <a:gd name="T81" fmla="*/ 70 h 441"/>
              <a:gd name="T82" fmla="*/ 401 w 1135"/>
              <a:gd name="T83" fmla="*/ 4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5" h="441">
                <a:moveTo>
                  <a:pt x="1022" y="101"/>
                </a:moveTo>
                <a:cubicBezTo>
                  <a:pt x="960" y="101"/>
                  <a:pt x="910" y="152"/>
                  <a:pt x="910" y="216"/>
                </a:cubicBezTo>
                <a:cubicBezTo>
                  <a:pt x="910" y="280"/>
                  <a:pt x="960" y="332"/>
                  <a:pt x="1022" y="332"/>
                </a:cubicBezTo>
                <a:cubicBezTo>
                  <a:pt x="1084" y="332"/>
                  <a:pt x="1135" y="280"/>
                  <a:pt x="1135" y="216"/>
                </a:cubicBezTo>
                <a:cubicBezTo>
                  <a:pt x="1135" y="152"/>
                  <a:pt x="1084" y="101"/>
                  <a:pt x="1022" y="101"/>
                </a:cubicBezTo>
                <a:close/>
                <a:moveTo>
                  <a:pt x="1022" y="277"/>
                </a:moveTo>
                <a:cubicBezTo>
                  <a:pt x="990" y="277"/>
                  <a:pt x="964" y="250"/>
                  <a:pt x="964" y="216"/>
                </a:cubicBezTo>
                <a:cubicBezTo>
                  <a:pt x="964" y="183"/>
                  <a:pt x="990" y="155"/>
                  <a:pt x="1022" y="155"/>
                </a:cubicBezTo>
                <a:cubicBezTo>
                  <a:pt x="1054" y="155"/>
                  <a:pt x="1080" y="183"/>
                  <a:pt x="1080" y="216"/>
                </a:cubicBezTo>
                <a:cubicBezTo>
                  <a:pt x="1080" y="250"/>
                  <a:pt x="1054" y="277"/>
                  <a:pt x="1022" y="277"/>
                </a:cubicBezTo>
                <a:close/>
                <a:moveTo>
                  <a:pt x="316" y="107"/>
                </a:moveTo>
                <a:cubicBezTo>
                  <a:pt x="275" y="107"/>
                  <a:pt x="275" y="107"/>
                  <a:pt x="275" y="107"/>
                </a:cubicBezTo>
                <a:cubicBezTo>
                  <a:pt x="271" y="107"/>
                  <a:pt x="268" y="110"/>
                  <a:pt x="266" y="113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174" y="106"/>
                  <a:pt x="174" y="106"/>
                  <a:pt x="174" y="106"/>
                </a:cubicBezTo>
                <a:cubicBezTo>
                  <a:pt x="172" y="103"/>
                  <a:pt x="168" y="101"/>
                  <a:pt x="164" y="101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56" y="101"/>
                  <a:pt x="152" y="103"/>
                  <a:pt x="151" y="106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7" y="110"/>
                  <a:pt x="53" y="107"/>
                  <a:pt x="49" y="107"/>
                </a:cubicBezTo>
                <a:cubicBezTo>
                  <a:pt x="8" y="107"/>
                  <a:pt x="8" y="107"/>
                  <a:pt x="8" y="107"/>
                </a:cubicBezTo>
                <a:cubicBezTo>
                  <a:pt x="3" y="107"/>
                  <a:pt x="0" y="111"/>
                  <a:pt x="1" y="116"/>
                </a:cubicBezTo>
                <a:cubicBezTo>
                  <a:pt x="69" y="326"/>
                  <a:pt x="69" y="326"/>
                  <a:pt x="69" y="326"/>
                </a:cubicBezTo>
                <a:cubicBezTo>
                  <a:pt x="70" y="329"/>
                  <a:pt x="74" y="332"/>
                  <a:pt x="77" y="332"/>
                </a:cubicBezTo>
                <a:cubicBezTo>
                  <a:pt x="83" y="332"/>
                  <a:pt x="83" y="332"/>
                  <a:pt x="83" y="332"/>
                </a:cubicBezTo>
                <a:cubicBezTo>
                  <a:pt x="87" y="332"/>
                  <a:pt x="91" y="329"/>
                  <a:pt x="93" y="326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231" y="326"/>
                  <a:pt x="231" y="326"/>
                  <a:pt x="231" y="326"/>
                </a:cubicBezTo>
                <a:cubicBezTo>
                  <a:pt x="233" y="329"/>
                  <a:pt x="237" y="332"/>
                  <a:pt x="241" y="332"/>
                </a:cubicBezTo>
                <a:cubicBezTo>
                  <a:pt x="247" y="332"/>
                  <a:pt x="247" y="332"/>
                  <a:pt x="247" y="332"/>
                </a:cubicBezTo>
                <a:cubicBezTo>
                  <a:pt x="250" y="332"/>
                  <a:pt x="254" y="329"/>
                  <a:pt x="255" y="32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25" y="111"/>
                  <a:pt x="322" y="107"/>
                  <a:pt x="316" y="107"/>
                </a:cubicBezTo>
                <a:close/>
                <a:moveTo>
                  <a:pt x="413" y="107"/>
                </a:moveTo>
                <a:cubicBezTo>
                  <a:pt x="371" y="107"/>
                  <a:pt x="371" y="107"/>
                  <a:pt x="371" y="107"/>
                </a:cubicBezTo>
                <a:cubicBezTo>
                  <a:pt x="366" y="107"/>
                  <a:pt x="362" y="111"/>
                  <a:pt x="362" y="117"/>
                </a:cubicBezTo>
                <a:cubicBezTo>
                  <a:pt x="362" y="316"/>
                  <a:pt x="362" y="316"/>
                  <a:pt x="362" y="316"/>
                </a:cubicBezTo>
                <a:cubicBezTo>
                  <a:pt x="362" y="321"/>
                  <a:pt x="366" y="326"/>
                  <a:pt x="371" y="326"/>
                </a:cubicBezTo>
                <a:cubicBezTo>
                  <a:pt x="413" y="326"/>
                  <a:pt x="413" y="326"/>
                  <a:pt x="413" y="326"/>
                </a:cubicBezTo>
                <a:cubicBezTo>
                  <a:pt x="418" y="326"/>
                  <a:pt x="423" y="321"/>
                  <a:pt x="423" y="316"/>
                </a:cubicBezTo>
                <a:cubicBezTo>
                  <a:pt x="423" y="117"/>
                  <a:pt x="423" y="117"/>
                  <a:pt x="423" y="117"/>
                </a:cubicBezTo>
                <a:cubicBezTo>
                  <a:pt x="423" y="111"/>
                  <a:pt x="418" y="107"/>
                  <a:pt x="413" y="107"/>
                </a:cubicBezTo>
                <a:close/>
                <a:moveTo>
                  <a:pt x="596" y="101"/>
                </a:moveTo>
                <a:cubicBezTo>
                  <a:pt x="567" y="101"/>
                  <a:pt x="541" y="113"/>
                  <a:pt x="522" y="133"/>
                </a:cubicBezTo>
                <a:cubicBezTo>
                  <a:pt x="522" y="133"/>
                  <a:pt x="522" y="133"/>
                  <a:pt x="522" y="133"/>
                </a:cubicBezTo>
                <a:cubicBezTo>
                  <a:pt x="514" y="113"/>
                  <a:pt x="514" y="113"/>
                  <a:pt x="514" y="113"/>
                </a:cubicBezTo>
                <a:cubicBezTo>
                  <a:pt x="513" y="110"/>
                  <a:pt x="509" y="107"/>
                  <a:pt x="506" y="107"/>
                </a:cubicBezTo>
                <a:cubicBezTo>
                  <a:pt x="486" y="107"/>
                  <a:pt x="486" y="107"/>
                  <a:pt x="486" y="107"/>
                </a:cubicBezTo>
                <a:cubicBezTo>
                  <a:pt x="481" y="107"/>
                  <a:pt x="477" y="111"/>
                  <a:pt x="477" y="117"/>
                </a:cubicBezTo>
                <a:cubicBezTo>
                  <a:pt x="477" y="432"/>
                  <a:pt x="477" y="432"/>
                  <a:pt x="477" y="432"/>
                </a:cubicBezTo>
                <a:cubicBezTo>
                  <a:pt x="477" y="437"/>
                  <a:pt x="481" y="441"/>
                  <a:pt x="486" y="441"/>
                </a:cubicBezTo>
                <a:cubicBezTo>
                  <a:pt x="528" y="441"/>
                  <a:pt x="528" y="441"/>
                  <a:pt x="528" y="441"/>
                </a:cubicBezTo>
                <a:cubicBezTo>
                  <a:pt x="533" y="441"/>
                  <a:pt x="538" y="437"/>
                  <a:pt x="538" y="432"/>
                </a:cubicBezTo>
                <a:cubicBezTo>
                  <a:pt x="538" y="322"/>
                  <a:pt x="538" y="322"/>
                  <a:pt x="538" y="322"/>
                </a:cubicBezTo>
                <a:cubicBezTo>
                  <a:pt x="555" y="328"/>
                  <a:pt x="575" y="332"/>
                  <a:pt x="596" y="332"/>
                </a:cubicBezTo>
                <a:cubicBezTo>
                  <a:pt x="654" y="332"/>
                  <a:pt x="702" y="280"/>
                  <a:pt x="702" y="216"/>
                </a:cubicBezTo>
                <a:cubicBezTo>
                  <a:pt x="702" y="152"/>
                  <a:pt x="654" y="101"/>
                  <a:pt x="596" y="101"/>
                </a:cubicBezTo>
                <a:close/>
                <a:moveTo>
                  <a:pt x="584" y="277"/>
                </a:moveTo>
                <a:cubicBezTo>
                  <a:pt x="567" y="277"/>
                  <a:pt x="551" y="273"/>
                  <a:pt x="538" y="265"/>
                </a:cubicBezTo>
                <a:cubicBezTo>
                  <a:pt x="538" y="182"/>
                  <a:pt x="538" y="182"/>
                  <a:pt x="538" y="182"/>
                </a:cubicBezTo>
                <a:cubicBezTo>
                  <a:pt x="548" y="166"/>
                  <a:pt x="565" y="155"/>
                  <a:pt x="584" y="155"/>
                </a:cubicBezTo>
                <a:cubicBezTo>
                  <a:pt x="615" y="155"/>
                  <a:pt x="640" y="183"/>
                  <a:pt x="640" y="216"/>
                </a:cubicBezTo>
                <a:cubicBezTo>
                  <a:pt x="640" y="250"/>
                  <a:pt x="615" y="277"/>
                  <a:pt x="584" y="277"/>
                </a:cubicBezTo>
                <a:close/>
                <a:moveTo>
                  <a:pt x="856" y="101"/>
                </a:moveTo>
                <a:cubicBezTo>
                  <a:pt x="816" y="101"/>
                  <a:pt x="792" y="133"/>
                  <a:pt x="792" y="133"/>
                </a:cubicBezTo>
                <a:cubicBezTo>
                  <a:pt x="785" y="113"/>
                  <a:pt x="785" y="113"/>
                  <a:pt x="785" y="113"/>
                </a:cubicBezTo>
                <a:cubicBezTo>
                  <a:pt x="784" y="110"/>
                  <a:pt x="780" y="107"/>
                  <a:pt x="776" y="107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2" y="107"/>
                  <a:pt x="747" y="111"/>
                  <a:pt x="747" y="117"/>
                </a:cubicBezTo>
                <a:cubicBezTo>
                  <a:pt x="747" y="316"/>
                  <a:pt x="747" y="316"/>
                  <a:pt x="747" y="316"/>
                </a:cubicBezTo>
                <a:cubicBezTo>
                  <a:pt x="747" y="321"/>
                  <a:pt x="752" y="326"/>
                  <a:pt x="757" y="326"/>
                </a:cubicBezTo>
                <a:cubicBezTo>
                  <a:pt x="799" y="326"/>
                  <a:pt x="799" y="326"/>
                  <a:pt x="799" y="326"/>
                </a:cubicBezTo>
                <a:cubicBezTo>
                  <a:pt x="804" y="326"/>
                  <a:pt x="808" y="321"/>
                  <a:pt x="808" y="316"/>
                </a:cubicBezTo>
                <a:cubicBezTo>
                  <a:pt x="808" y="176"/>
                  <a:pt x="808" y="176"/>
                  <a:pt x="808" y="176"/>
                </a:cubicBezTo>
                <a:cubicBezTo>
                  <a:pt x="833" y="147"/>
                  <a:pt x="864" y="157"/>
                  <a:pt x="870" y="159"/>
                </a:cubicBezTo>
                <a:cubicBezTo>
                  <a:pt x="876" y="162"/>
                  <a:pt x="881" y="159"/>
                  <a:pt x="883" y="155"/>
                </a:cubicBezTo>
                <a:cubicBezTo>
                  <a:pt x="885" y="150"/>
                  <a:pt x="894" y="130"/>
                  <a:pt x="897" y="122"/>
                </a:cubicBezTo>
                <a:cubicBezTo>
                  <a:pt x="901" y="114"/>
                  <a:pt x="896" y="101"/>
                  <a:pt x="856" y="101"/>
                </a:cubicBezTo>
                <a:close/>
                <a:moveTo>
                  <a:pt x="401" y="4"/>
                </a:moveTo>
                <a:cubicBezTo>
                  <a:pt x="383" y="0"/>
                  <a:pt x="364" y="10"/>
                  <a:pt x="360" y="28"/>
                </a:cubicBezTo>
                <a:cubicBezTo>
                  <a:pt x="355" y="46"/>
                  <a:pt x="365" y="65"/>
                  <a:pt x="383" y="70"/>
                </a:cubicBezTo>
                <a:cubicBezTo>
                  <a:pt x="401" y="74"/>
                  <a:pt x="420" y="64"/>
                  <a:pt x="425" y="46"/>
                </a:cubicBezTo>
                <a:cubicBezTo>
                  <a:pt x="430" y="28"/>
                  <a:pt x="419" y="9"/>
                  <a:pt x="401" y="4"/>
                </a:cubicBezTo>
                <a:close/>
              </a:path>
            </a:pathLst>
          </a:custGeom>
          <a:solidFill>
            <a:srgbClr val="3419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 userDrawn="1"/>
        </p:nvSpPr>
        <p:spPr>
          <a:xfrm>
            <a:off x="8264669" y="4933519"/>
            <a:ext cx="613587" cy="1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37" name="Shape 257"/>
          <p:cNvSpPr txBox="1">
            <a:spLocks/>
          </p:cNvSpPr>
          <p:nvPr userDrawn="1"/>
        </p:nvSpPr>
        <p:spPr>
          <a:xfrm>
            <a:off x="8869969" y="4930742"/>
            <a:ext cx="259712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lvl="0"/>
              <a:t>‹#›</a:t>
            </a:fld>
            <a:endParaRPr lang="en-GB" noProof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1948" y="4978614"/>
            <a:ext cx="503788" cy="94721"/>
            <a:chOff x="6014087" y="4646472"/>
            <a:chExt cx="503788" cy="94721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 flipH="1">
              <a:off x="6423171" y="4646472"/>
              <a:ext cx="94704" cy="94721"/>
            </a:xfrm>
            <a:prstGeom prst="ellipse">
              <a:avLst/>
            </a:prstGeom>
            <a:solidFill>
              <a:srgbClr val="EF3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 flipH="1">
              <a:off x="6320900" y="4646472"/>
              <a:ext cx="94704" cy="94721"/>
            </a:xfrm>
            <a:prstGeom prst="ellipse">
              <a:avLst/>
            </a:prstGeom>
            <a:solidFill>
              <a:srgbClr val="0E35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 flipH="1">
              <a:off x="6218629" y="4646472"/>
              <a:ext cx="94704" cy="94721"/>
            </a:xfrm>
            <a:prstGeom prst="ellipse">
              <a:avLst/>
            </a:prstGeom>
            <a:solidFill>
              <a:srgbClr val="00A2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 flipH="1">
              <a:off x="6116358" y="4646472"/>
              <a:ext cx="94704" cy="94721"/>
            </a:xfrm>
            <a:prstGeom prst="ellipse">
              <a:avLst/>
            </a:prstGeom>
            <a:solidFill>
              <a:srgbClr val="6DC2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 flipH="1">
              <a:off x="6014087" y="4646472"/>
              <a:ext cx="94704" cy="94721"/>
            </a:xfrm>
            <a:prstGeom prst="ellipse">
              <a:avLst/>
            </a:prstGeom>
            <a:solidFill>
              <a:srgbClr val="FFDA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247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esenter's Pictur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>
            <a:off x="3769835" y="1896228"/>
            <a:ext cx="0" cy="13496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miter lim="400000"/>
          </a:ln>
        </p:spPr>
      </p:cxn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9863" y="3515143"/>
            <a:ext cx="3190875" cy="150332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first and last name 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229863" y="3724346"/>
            <a:ext cx="3190875" cy="307903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Presenter’s details here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289307" y="3365500"/>
            <a:ext cx="774700" cy="7747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Presenter’s image</a:t>
            </a:r>
            <a:endParaRPr lang="en-IN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11774" r="9918" b="11902"/>
          <a:stretch/>
        </p:blipFill>
        <p:spPr>
          <a:xfrm>
            <a:off x="804468" y="1709011"/>
            <a:ext cx="2189805" cy="1752170"/>
          </a:xfrm>
          <a:prstGeom prst="rect">
            <a:avLst/>
          </a:prstGeom>
        </p:spPr>
      </p:pic>
      <p:cxnSp>
        <p:nvCxnSpPr>
          <p:cNvPr id="39" name="Straight Connector 38"/>
          <p:cNvCxnSpPr/>
          <p:nvPr userDrawn="1"/>
        </p:nvCxnSpPr>
        <p:spPr>
          <a:xfrm>
            <a:off x="260350" y="-187203"/>
            <a:ext cx="0" cy="164592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260350" y="5128988"/>
            <a:ext cx="0" cy="164592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67199" y="1310123"/>
            <a:ext cx="4876801" cy="11658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l">
              <a:defRPr lang="en-US" sz="36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917082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4"/>
          <p:cNvSpPr>
            <a:spLocks noGrp="1"/>
          </p:cNvSpPr>
          <p:nvPr>
            <p:ph type="pic" sz="quarter" idx="36" hasCustomPrompt="1"/>
          </p:nvPr>
        </p:nvSpPr>
        <p:spPr>
          <a:xfrm>
            <a:off x="4303714" y="0"/>
            <a:ext cx="3499859" cy="488473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Image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221676" y="0"/>
            <a:ext cx="2921000" cy="488925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416" y="254000"/>
            <a:ext cx="38354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4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Click to add title</a:t>
            </a:r>
          </a:p>
        </p:txBody>
      </p:sp>
      <p:sp>
        <p:nvSpPr>
          <p:cNvPr id="24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226059" y="2231277"/>
            <a:ext cx="337820" cy="336930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Font typeface="Arial" pitchFamily="34" charset="0"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2141" y="2496914"/>
            <a:ext cx="3310548" cy="502381"/>
          </a:xfrm>
          <a:prstGeom prst="rect">
            <a:avLst/>
          </a:prstGeom>
        </p:spPr>
        <p:txBody>
          <a:bodyPr tIns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Tempus eu orci in, consectetur congue felis. Donec ut augue et sapien mattis scelerisque. Curabitur eget nunc vitae orci commodo accumsan. 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1416" y="1295399"/>
            <a:ext cx="3686630" cy="685801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02141" y="2281009"/>
            <a:ext cx="3310548" cy="182563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Business Context</a:t>
            </a:r>
          </a:p>
        </p:txBody>
      </p:sp>
      <p:sp>
        <p:nvSpPr>
          <p:cNvPr id="26" name="Text Placeholder 38"/>
          <p:cNvSpPr>
            <a:spLocks noGrp="1"/>
          </p:cNvSpPr>
          <p:nvPr>
            <p:ph type="body" sz="quarter" idx="27" hasCustomPrompt="1"/>
          </p:nvPr>
        </p:nvSpPr>
        <p:spPr>
          <a:xfrm>
            <a:off x="226059" y="3155214"/>
            <a:ext cx="337820" cy="336930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Font typeface="Arial" pitchFamily="34" charset="0"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02141" y="3371119"/>
            <a:ext cx="3310548" cy="502381"/>
          </a:xfrm>
          <a:prstGeom prst="rect">
            <a:avLst/>
          </a:prstGeom>
        </p:spPr>
        <p:txBody>
          <a:bodyPr tIns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Tempus eu orci in, consectetur congue felis. Donec ut augue et sapien mattis scelerisque. Curabitur eget nunc vitae orci commodo accumsan. 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02141" y="3155214"/>
            <a:ext cx="3310548" cy="182563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Solution Approach</a:t>
            </a:r>
          </a:p>
        </p:txBody>
      </p:sp>
      <p:sp>
        <p:nvSpPr>
          <p:cNvPr id="35" name="Text Placeholder 38"/>
          <p:cNvSpPr>
            <a:spLocks noGrp="1"/>
          </p:cNvSpPr>
          <p:nvPr>
            <p:ph type="body" sz="quarter" idx="30" hasCustomPrompt="1"/>
          </p:nvPr>
        </p:nvSpPr>
        <p:spPr>
          <a:xfrm>
            <a:off x="226059" y="3994800"/>
            <a:ext cx="337820" cy="336930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Font typeface="Arial" pitchFamily="34" charset="0"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602141" y="4247419"/>
            <a:ext cx="3310548" cy="502381"/>
          </a:xfrm>
          <a:prstGeom prst="rect">
            <a:avLst/>
          </a:prstGeom>
        </p:spPr>
        <p:txBody>
          <a:bodyPr tIns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Tempus eu orci in, consectetur congue felis. Donec ut augue et sapien mattis scelerisque. Curabitur eget nunc vitae orci commodo accumsan. 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02141" y="4031514"/>
            <a:ext cx="3310548" cy="182563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200" b="1" kern="120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Benefits Delivered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6498663" y="931094"/>
            <a:ext cx="2400140" cy="3131640"/>
          </a:xfrm>
          <a:prstGeom prst="rect">
            <a:avLst/>
          </a:prstGeom>
        </p:spPr>
        <p:txBody>
          <a:bodyPr tIns="0"/>
          <a:lstStyle>
            <a:lvl1pPr marL="171450" indent="-171450" algn="l" defTabSz="1828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lang="en-US" sz="700" b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Side notes</a:t>
            </a:r>
            <a:br>
              <a:rPr lang="pt-BR" dirty="0"/>
            </a:br>
            <a:r>
              <a:rPr lang="pt-BR" dirty="0"/>
              <a:t>Tempus eu orci in, consectetur congue felis. Donec ut augue et sapien mattis scelerisque. Curabitur eget nunc vitae orci commodo accumsan. </a:t>
            </a:r>
          </a:p>
          <a:p>
            <a:pPr lvl="0"/>
            <a:r>
              <a:rPr lang="pt-BR" dirty="0"/>
              <a:t>Side notes</a:t>
            </a:r>
            <a:br>
              <a:rPr lang="pt-BR" dirty="0"/>
            </a:br>
            <a:r>
              <a:rPr lang="pt-BR" dirty="0"/>
              <a:t>Tempus eu orci in, consectetur congue felis. Donec ut augue et sapien mattis scelerisque. Curabitur eget nunc vitae orci commodo accumsan. </a:t>
            </a:r>
          </a:p>
          <a:p>
            <a:pPr lvl="0"/>
            <a:r>
              <a:rPr lang="pt-BR" dirty="0"/>
              <a:t>Side notes</a:t>
            </a:r>
            <a:br>
              <a:rPr lang="pt-BR" dirty="0"/>
            </a:br>
            <a:r>
              <a:rPr lang="pt-BR" dirty="0"/>
              <a:t>Tempus eu orci in, consectetur congue felis. Donec ut augue et sapien mattis scelerisque. Curabitur eget nunc vitae orci commodo accumsan. </a:t>
            </a:r>
          </a:p>
          <a:p>
            <a:pPr lvl="0"/>
            <a:r>
              <a:rPr lang="pt-BR" dirty="0"/>
              <a:t>Side notes</a:t>
            </a:r>
            <a:br>
              <a:rPr lang="pt-BR" dirty="0"/>
            </a:br>
            <a:r>
              <a:rPr lang="pt-BR" dirty="0"/>
              <a:t>Tempus eu orci in, consectetur congue felis. Donec ut augue et sapien mattis scelerisque. Curabitur eget nunc vitae orci commodo accumsan. </a:t>
            </a:r>
          </a:p>
          <a:p>
            <a:pPr lvl="0"/>
            <a:r>
              <a:rPr lang="pt-BR" dirty="0"/>
              <a:t>Side notes</a:t>
            </a:r>
            <a:br>
              <a:rPr lang="pt-BR" dirty="0"/>
            </a:br>
            <a:r>
              <a:rPr lang="pt-BR" dirty="0"/>
              <a:t>Tempus eu orci in, consectetur congue felis. Donec ut augue et sapien mattis scelerisque. Curabitur eget nunc vitae orci commodo accumsan. </a:t>
            </a:r>
          </a:p>
          <a:p>
            <a:pPr lvl="0"/>
            <a:r>
              <a:rPr lang="pt-BR" dirty="0"/>
              <a:t>Side notes</a:t>
            </a:r>
            <a:br>
              <a:rPr lang="pt-BR" dirty="0"/>
            </a:br>
            <a:r>
              <a:rPr lang="pt-BR" dirty="0"/>
              <a:t>Tempus eu orci in, consectetur congue felis. Donec ut augue et sapien mattis scelerisque. Curabitur eget nunc vitae orci commodo accumsan. 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498663" y="664389"/>
            <a:ext cx="2400140" cy="182563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Value Wipro brings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35" hasCustomPrompt="1"/>
          </p:nvPr>
        </p:nvSpPr>
        <p:spPr>
          <a:xfrm>
            <a:off x="6498663" y="4128262"/>
            <a:ext cx="652955" cy="650994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View video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77584" y="59563"/>
            <a:ext cx="1001713" cy="123794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50" name="Rectangle 49"/>
          <p:cNvSpPr/>
          <p:nvPr userDrawn="1"/>
        </p:nvSpPr>
        <p:spPr>
          <a:xfrm>
            <a:off x="8903495" y="4975062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ooter Placeholder 4"/>
          <p:cNvSpPr txBox="1">
            <a:spLocks/>
          </p:cNvSpPr>
          <p:nvPr userDrawn="1"/>
        </p:nvSpPr>
        <p:spPr>
          <a:xfrm>
            <a:off x="7899751" y="4975673"/>
            <a:ext cx="8312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0" u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sp>
        <p:nvSpPr>
          <p:cNvPr id="59" name="Freeform 5"/>
          <p:cNvSpPr>
            <a:spLocks noEditPoints="1"/>
          </p:cNvSpPr>
          <p:nvPr userDrawn="1"/>
        </p:nvSpPr>
        <p:spPr bwMode="auto">
          <a:xfrm>
            <a:off x="8002022" y="4978054"/>
            <a:ext cx="282581" cy="109457"/>
          </a:xfrm>
          <a:custGeom>
            <a:avLst/>
            <a:gdLst>
              <a:gd name="T0" fmla="*/ 910 w 1135"/>
              <a:gd name="T1" fmla="*/ 216 h 441"/>
              <a:gd name="T2" fmla="*/ 1135 w 1135"/>
              <a:gd name="T3" fmla="*/ 216 h 441"/>
              <a:gd name="T4" fmla="*/ 1022 w 1135"/>
              <a:gd name="T5" fmla="*/ 277 h 441"/>
              <a:gd name="T6" fmla="*/ 1022 w 1135"/>
              <a:gd name="T7" fmla="*/ 155 h 441"/>
              <a:gd name="T8" fmla="*/ 1022 w 1135"/>
              <a:gd name="T9" fmla="*/ 277 h 441"/>
              <a:gd name="T10" fmla="*/ 275 w 1135"/>
              <a:gd name="T11" fmla="*/ 107 h 441"/>
              <a:gd name="T12" fmla="*/ 232 w 1135"/>
              <a:gd name="T13" fmla="*/ 219 h 441"/>
              <a:gd name="T14" fmla="*/ 164 w 1135"/>
              <a:gd name="T15" fmla="*/ 101 h 441"/>
              <a:gd name="T16" fmla="*/ 151 w 1135"/>
              <a:gd name="T17" fmla="*/ 106 h 441"/>
              <a:gd name="T18" fmla="*/ 58 w 1135"/>
              <a:gd name="T19" fmla="*/ 113 h 441"/>
              <a:gd name="T20" fmla="*/ 8 w 1135"/>
              <a:gd name="T21" fmla="*/ 107 h 441"/>
              <a:gd name="T22" fmla="*/ 69 w 1135"/>
              <a:gd name="T23" fmla="*/ 326 h 441"/>
              <a:gd name="T24" fmla="*/ 83 w 1135"/>
              <a:gd name="T25" fmla="*/ 332 h 441"/>
              <a:gd name="T26" fmla="*/ 162 w 1135"/>
              <a:gd name="T27" fmla="*/ 193 h 441"/>
              <a:gd name="T28" fmla="*/ 241 w 1135"/>
              <a:gd name="T29" fmla="*/ 332 h 441"/>
              <a:gd name="T30" fmla="*/ 255 w 1135"/>
              <a:gd name="T31" fmla="*/ 326 h 441"/>
              <a:gd name="T32" fmla="*/ 316 w 1135"/>
              <a:gd name="T33" fmla="*/ 107 h 441"/>
              <a:gd name="T34" fmla="*/ 371 w 1135"/>
              <a:gd name="T35" fmla="*/ 107 h 441"/>
              <a:gd name="T36" fmla="*/ 362 w 1135"/>
              <a:gd name="T37" fmla="*/ 316 h 441"/>
              <a:gd name="T38" fmla="*/ 413 w 1135"/>
              <a:gd name="T39" fmla="*/ 326 h 441"/>
              <a:gd name="T40" fmla="*/ 423 w 1135"/>
              <a:gd name="T41" fmla="*/ 117 h 441"/>
              <a:gd name="T42" fmla="*/ 596 w 1135"/>
              <a:gd name="T43" fmla="*/ 101 h 441"/>
              <a:gd name="T44" fmla="*/ 522 w 1135"/>
              <a:gd name="T45" fmla="*/ 133 h 441"/>
              <a:gd name="T46" fmla="*/ 506 w 1135"/>
              <a:gd name="T47" fmla="*/ 107 h 441"/>
              <a:gd name="T48" fmla="*/ 477 w 1135"/>
              <a:gd name="T49" fmla="*/ 117 h 441"/>
              <a:gd name="T50" fmla="*/ 486 w 1135"/>
              <a:gd name="T51" fmla="*/ 441 h 441"/>
              <a:gd name="T52" fmla="*/ 538 w 1135"/>
              <a:gd name="T53" fmla="*/ 432 h 441"/>
              <a:gd name="T54" fmla="*/ 596 w 1135"/>
              <a:gd name="T55" fmla="*/ 332 h 441"/>
              <a:gd name="T56" fmla="*/ 596 w 1135"/>
              <a:gd name="T57" fmla="*/ 101 h 441"/>
              <a:gd name="T58" fmla="*/ 538 w 1135"/>
              <a:gd name="T59" fmla="*/ 265 h 441"/>
              <a:gd name="T60" fmla="*/ 584 w 1135"/>
              <a:gd name="T61" fmla="*/ 155 h 441"/>
              <a:gd name="T62" fmla="*/ 584 w 1135"/>
              <a:gd name="T63" fmla="*/ 277 h 441"/>
              <a:gd name="T64" fmla="*/ 792 w 1135"/>
              <a:gd name="T65" fmla="*/ 133 h 441"/>
              <a:gd name="T66" fmla="*/ 776 w 1135"/>
              <a:gd name="T67" fmla="*/ 107 h 441"/>
              <a:gd name="T68" fmla="*/ 747 w 1135"/>
              <a:gd name="T69" fmla="*/ 117 h 441"/>
              <a:gd name="T70" fmla="*/ 757 w 1135"/>
              <a:gd name="T71" fmla="*/ 326 h 441"/>
              <a:gd name="T72" fmla="*/ 808 w 1135"/>
              <a:gd name="T73" fmla="*/ 316 h 441"/>
              <a:gd name="T74" fmla="*/ 870 w 1135"/>
              <a:gd name="T75" fmla="*/ 159 h 441"/>
              <a:gd name="T76" fmla="*/ 897 w 1135"/>
              <a:gd name="T77" fmla="*/ 122 h 441"/>
              <a:gd name="T78" fmla="*/ 401 w 1135"/>
              <a:gd name="T79" fmla="*/ 4 h 441"/>
              <a:gd name="T80" fmla="*/ 383 w 1135"/>
              <a:gd name="T81" fmla="*/ 70 h 441"/>
              <a:gd name="T82" fmla="*/ 401 w 1135"/>
              <a:gd name="T83" fmla="*/ 4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5" h="441">
                <a:moveTo>
                  <a:pt x="1022" y="101"/>
                </a:moveTo>
                <a:cubicBezTo>
                  <a:pt x="960" y="101"/>
                  <a:pt x="910" y="152"/>
                  <a:pt x="910" y="216"/>
                </a:cubicBezTo>
                <a:cubicBezTo>
                  <a:pt x="910" y="280"/>
                  <a:pt x="960" y="332"/>
                  <a:pt x="1022" y="332"/>
                </a:cubicBezTo>
                <a:cubicBezTo>
                  <a:pt x="1084" y="332"/>
                  <a:pt x="1135" y="280"/>
                  <a:pt x="1135" y="216"/>
                </a:cubicBezTo>
                <a:cubicBezTo>
                  <a:pt x="1135" y="152"/>
                  <a:pt x="1084" y="101"/>
                  <a:pt x="1022" y="101"/>
                </a:cubicBezTo>
                <a:close/>
                <a:moveTo>
                  <a:pt x="1022" y="277"/>
                </a:moveTo>
                <a:cubicBezTo>
                  <a:pt x="990" y="277"/>
                  <a:pt x="964" y="250"/>
                  <a:pt x="964" y="216"/>
                </a:cubicBezTo>
                <a:cubicBezTo>
                  <a:pt x="964" y="183"/>
                  <a:pt x="990" y="155"/>
                  <a:pt x="1022" y="155"/>
                </a:cubicBezTo>
                <a:cubicBezTo>
                  <a:pt x="1054" y="155"/>
                  <a:pt x="1080" y="183"/>
                  <a:pt x="1080" y="216"/>
                </a:cubicBezTo>
                <a:cubicBezTo>
                  <a:pt x="1080" y="250"/>
                  <a:pt x="1054" y="277"/>
                  <a:pt x="1022" y="277"/>
                </a:cubicBezTo>
                <a:close/>
                <a:moveTo>
                  <a:pt x="316" y="107"/>
                </a:moveTo>
                <a:cubicBezTo>
                  <a:pt x="275" y="107"/>
                  <a:pt x="275" y="107"/>
                  <a:pt x="275" y="107"/>
                </a:cubicBezTo>
                <a:cubicBezTo>
                  <a:pt x="271" y="107"/>
                  <a:pt x="268" y="110"/>
                  <a:pt x="266" y="113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174" y="106"/>
                  <a:pt x="174" y="106"/>
                  <a:pt x="174" y="106"/>
                </a:cubicBezTo>
                <a:cubicBezTo>
                  <a:pt x="172" y="103"/>
                  <a:pt x="168" y="101"/>
                  <a:pt x="164" y="101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56" y="101"/>
                  <a:pt x="152" y="103"/>
                  <a:pt x="151" y="106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7" y="110"/>
                  <a:pt x="53" y="107"/>
                  <a:pt x="49" y="107"/>
                </a:cubicBezTo>
                <a:cubicBezTo>
                  <a:pt x="8" y="107"/>
                  <a:pt x="8" y="107"/>
                  <a:pt x="8" y="107"/>
                </a:cubicBezTo>
                <a:cubicBezTo>
                  <a:pt x="3" y="107"/>
                  <a:pt x="0" y="111"/>
                  <a:pt x="1" y="116"/>
                </a:cubicBezTo>
                <a:cubicBezTo>
                  <a:pt x="69" y="326"/>
                  <a:pt x="69" y="326"/>
                  <a:pt x="69" y="326"/>
                </a:cubicBezTo>
                <a:cubicBezTo>
                  <a:pt x="70" y="329"/>
                  <a:pt x="74" y="332"/>
                  <a:pt x="77" y="332"/>
                </a:cubicBezTo>
                <a:cubicBezTo>
                  <a:pt x="83" y="332"/>
                  <a:pt x="83" y="332"/>
                  <a:pt x="83" y="332"/>
                </a:cubicBezTo>
                <a:cubicBezTo>
                  <a:pt x="87" y="332"/>
                  <a:pt x="91" y="329"/>
                  <a:pt x="93" y="326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231" y="326"/>
                  <a:pt x="231" y="326"/>
                  <a:pt x="231" y="326"/>
                </a:cubicBezTo>
                <a:cubicBezTo>
                  <a:pt x="233" y="329"/>
                  <a:pt x="237" y="332"/>
                  <a:pt x="241" y="332"/>
                </a:cubicBezTo>
                <a:cubicBezTo>
                  <a:pt x="247" y="332"/>
                  <a:pt x="247" y="332"/>
                  <a:pt x="247" y="332"/>
                </a:cubicBezTo>
                <a:cubicBezTo>
                  <a:pt x="250" y="332"/>
                  <a:pt x="254" y="329"/>
                  <a:pt x="255" y="32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25" y="111"/>
                  <a:pt x="322" y="107"/>
                  <a:pt x="316" y="107"/>
                </a:cubicBezTo>
                <a:close/>
                <a:moveTo>
                  <a:pt x="413" y="107"/>
                </a:moveTo>
                <a:cubicBezTo>
                  <a:pt x="371" y="107"/>
                  <a:pt x="371" y="107"/>
                  <a:pt x="371" y="107"/>
                </a:cubicBezTo>
                <a:cubicBezTo>
                  <a:pt x="366" y="107"/>
                  <a:pt x="362" y="111"/>
                  <a:pt x="362" y="117"/>
                </a:cubicBezTo>
                <a:cubicBezTo>
                  <a:pt x="362" y="316"/>
                  <a:pt x="362" y="316"/>
                  <a:pt x="362" y="316"/>
                </a:cubicBezTo>
                <a:cubicBezTo>
                  <a:pt x="362" y="321"/>
                  <a:pt x="366" y="326"/>
                  <a:pt x="371" y="326"/>
                </a:cubicBezTo>
                <a:cubicBezTo>
                  <a:pt x="413" y="326"/>
                  <a:pt x="413" y="326"/>
                  <a:pt x="413" y="326"/>
                </a:cubicBezTo>
                <a:cubicBezTo>
                  <a:pt x="418" y="326"/>
                  <a:pt x="423" y="321"/>
                  <a:pt x="423" y="316"/>
                </a:cubicBezTo>
                <a:cubicBezTo>
                  <a:pt x="423" y="117"/>
                  <a:pt x="423" y="117"/>
                  <a:pt x="423" y="117"/>
                </a:cubicBezTo>
                <a:cubicBezTo>
                  <a:pt x="423" y="111"/>
                  <a:pt x="418" y="107"/>
                  <a:pt x="413" y="107"/>
                </a:cubicBezTo>
                <a:close/>
                <a:moveTo>
                  <a:pt x="596" y="101"/>
                </a:moveTo>
                <a:cubicBezTo>
                  <a:pt x="567" y="101"/>
                  <a:pt x="541" y="113"/>
                  <a:pt x="522" y="133"/>
                </a:cubicBezTo>
                <a:cubicBezTo>
                  <a:pt x="522" y="133"/>
                  <a:pt x="522" y="133"/>
                  <a:pt x="522" y="133"/>
                </a:cubicBezTo>
                <a:cubicBezTo>
                  <a:pt x="514" y="113"/>
                  <a:pt x="514" y="113"/>
                  <a:pt x="514" y="113"/>
                </a:cubicBezTo>
                <a:cubicBezTo>
                  <a:pt x="513" y="110"/>
                  <a:pt x="509" y="107"/>
                  <a:pt x="506" y="107"/>
                </a:cubicBezTo>
                <a:cubicBezTo>
                  <a:pt x="486" y="107"/>
                  <a:pt x="486" y="107"/>
                  <a:pt x="486" y="107"/>
                </a:cubicBezTo>
                <a:cubicBezTo>
                  <a:pt x="481" y="107"/>
                  <a:pt x="477" y="111"/>
                  <a:pt x="477" y="117"/>
                </a:cubicBezTo>
                <a:cubicBezTo>
                  <a:pt x="477" y="432"/>
                  <a:pt x="477" y="432"/>
                  <a:pt x="477" y="432"/>
                </a:cubicBezTo>
                <a:cubicBezTo>
                  <a:pt x="477" y="437"/>
                  <a:pt x="481" y="441"/>
                  <a:pt x="486" y="441"/>
                </a:cubicBezTo>
                <a:cubicBezTo>
                  <a:pt x="528" y="441"/>
                  <a:pt x="528" y="441"/>
                  <a:pt x="528" y="441"/>
                </a:cubicBezTo>
                <a:cubicBezTo>
                  <a:pt x="533" y="441"/>
                  <a:pt x="538" y="437"/>
                  <a:pt x="538" y="432"/>
                </a:cubicBezTo>
                <a:cubicBezTo>
                  <a:pt x="538" y="322"/>
                  <a:pt x="538" y="322"/>
                  <a:pt x="538" y="322"/>
                </a:cubicBezTo>
                <a:cubicBezTo>
                  <a:pt x="555" y="328"/>
                  <a:pt x="575" y="332"/>
                  <a:pt x="596" y="332"/>
                </a:cubicBezTo>
                <a:cubicBezTo>
                  <a:pt x="654" y="332"/>
                  <a:pt x="702" y="280"/>
                  <a:pt x="702" y="216"/>
                </a:cubicBezTo>
                <a:cubicBezTo>
                  <a:pt x="702" y="152"/>
                  <a:pt x="654" y="101"/>
                  <a:pt x="596" y="101"/>
                </a:cubicBezTo>
                <a:close/>
                <a:moveTo>
                  <a:pt x="584" y="277"/>
                </a:moveTo>
                <a:cubicBezTo>
                  <a:pt x="567" y="277"/>
                  <a:pt x="551" y="273"/>
                  <a:pt x="538" y="265"/>
                </a:cubicBezTo>
                <a:cubicBezTo>
                  <a:pt x="538" y="182"/>
                  <a:pt x="538" y="182"/>
                  <a:pt x="538" y="182"/>
                </a:cubicBezTo>
                <a:cubicBezTo>
                  <a:pt x="548" y="166"/>
                  <a:pt x="565" y="155"/>
                  <a:pt x="584" y="155"/>
                </a:cubicBezTo>
                <a:cubicBezTo>
                  <a:pt x="615" y="155"/>
                  <a:pt x="640" y="183"/>
                  <a:pt x="640" y="216"/>
                </a:cubicBezTo>
                <a:cubicBezTo>
                  <a:pt x="640" y="250"/>
                  <a:pt x="615" y="277"/>
                  <a:pt x="584" y="277"/>
                </a:cubicBezTo>
                <a:close/>
                <a:moveTo>
                  <a:pt x="856" y="101"/>
                </a:moveTo>
                <a:cubicBezTo>
                  <a:pt x="816" y="101"/>
                  <a:pt x="792" y="133"/>
                  <a:pt x="792" y="133"/>
                </a:cubicBezTo>
                <a:cubicBezTo>
                  <a:pt x="785" y="113"/>
                  <a:pt x="785" y="113"/>
                  <a:pt x="785" y="113"/>
                </a:cubicBezTo>
                <a:cubicBezTo>
                  <a:pt x="784" y="110"/>
                  <a:pt x="780" y="107"/>
                  <a:pt x="776" y="107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2" y="107"/>
                  <a:pt x="747" y="111"/>
                  <a:pt x="747" y="117"/>
                </a:cubicBezTo>
                <a:cubicBezTo>
                  <a:pt x="747" y="316"/>
                  <a:pt x="747" y="316"/>
                  <a:pt x="747" y="316"/>
                </a:cubicBezTo>
                <a:cubicBezTo>
                  <a:pt x="747" y="321"/>
                  <a:pt x="752" y="326"/>
                  <a:pt x="757" y="326"/>
                </a:cubicBezTo>
                <a:cubicBezTo>
                  <a:pt x="799" y="326"/>
                  <a:pt x="799" y="326"/>
                  <a:pt x="799" y="326"/>
                </a:cubicBezTo>
                <a:cubicBezTo>
                  <a:pt x="804" y="326"/>
                  <a:pt x="808" y="321"/>
                  <a:pt x="808" y="316"/>
                </a:cubicBezTo>
                <a:cubicBezTo>
                  <a:pt x="808" y="176"/>
                  <a:pt x="808" y="176"/>
                  <a:pt x="808" y="176"/>
                </a:cubicBezTo>
                <a:cubicBezTo>
                  <a:pt x="833" y="147"/>
                  <a:pt x="864" y="157"/>
                  <a:pt x="870" y="159"/>
                </a:cubicBezTo>
                <a:cubicBezTo>
                  <a:pt x="876" y="162"/>
                  <a:pt x="881" y="159"/>
                  <a:pt x="883" y="155"/>
                </a:cubicBezTo>
                <a:cubicBezTo>
                  <a:pt x="885" y="150"/>
                  <a:pt x="894" y="130"/>
                  <a:pt x="897" y="122"/>
                </a:cubicBezTo>
                <a:cubicBezTo>
                  <a:pt x="901" y="114"/>
                  <a:pt x="896" y="101"/>
                  <a:pt x="856" y="101"/>
                </a:cubicBezTo>
                <a:close/>
                <a:moveTo>
                  <a:pt x="401" y="4"/>
                </a:moveTo>
                <a:cubicBezTo>
                  <a:pt x="383" y="0"/>
                  <a:pt x="364" y="10"/>
                  <a:pt x="360" y="28"/>
                </a:cubicBezTo>
                <a:cubicBezTo>
                  <a:pt x="355" y="46"/>
                  <a:pt x="365" y="65"/>
                  <a:pt x="383" y="70"/>
                </a:cubicBezTo>
                <a:cubicBezTo>
                  <a:pt x="401" y="74"/>
                  <a:pt x="420" y="64"/>
                  <a:pt x="425" y="46"/>
                </a:cubicBezTo>
                <a:cubicBezTo>
                  <a:pt x="430" y="28"/>
                  <a:pt x="419" y="9"/>
                  <a:pt x="401" y="4"/>
                </a:cubicBezTo>
                <a:close/>
              </a:path>
            </a:pathLst>
          </a:custGeom>
          <a:solidFill>
            <a:srgbClr val="3419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 userDrawn="1"/>
        </p:nvSpPr>
        <p:spPr>
          <a:xfrm>
            <a:off x="8264669" y="4933519"/>
            <a:ext cx="613587" cy="1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61" name="Shape 257"/>
          <p:cNvSpPr txBox="1">
            <a:spLocks/>
          </p:cNvSpPr>
          <p:nvPr userDrawn="1"/>
        </p:nvSpPr>
        <p:spPr>
          <a:xfrm>
            <a:off x="8869969" y="4930742"/>
            <a:ext cx="259712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lvl="0"/>
              <a:t>‹#›</a:t>
            </a:fld>
            <a:endParaRPr lang="en-GB" noProof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71948" y="4978614"/>
            <a:ext cx="503788" cy="94721"/>
            <a:chOff x="6014087" y="4646472"/>
            <a:chExt cx="503788" cy="94721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auto">
            <a:xfrm flipH="1">
              <a:off x="6423171" y="4646472"/>
              <a:ext cx="94704" cy="94721"/>
            </a:xfrm>
            <a:prstGeom prst="ellipse">
              <a:avLst/>
            </a:prstGeom>
            <a:solidFill>
              <a:srgbClr val="EF3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 flipH="1">
              <a:off x="6320900" y="4646472"/>
              <a:ext cx="94704" cy="94721"/>
            </a:xfrm>
            <a:prstGeom prst="ellipse">
              <a:avLst/>
            </a:prstGeom>
            <a:solidFill>
              <a:srgbClr val="0E35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 flipH="1">
              <a:off x="6218629" y="4646472"/>
              <a:ext cx="94704" cy="94721"/>
            </a:xfrm>
            <a:prstGeom prst="ellipse">
              <a:avLst/>
            </a:prstGeom>
            <a:solidFill>
              <a:srgbClr val="00A2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 flipH="1">
              <a:off x="6116358" y="4646472"/>
              <a:ext cx="94704" cy="94721"/>
            </a:xfrm>
            <a:prstGeom prst="ellipse">
              <a:avLst/>
            </a:prstGeom>
            <a:solidFill>
              <a:srgbClr val="6DC2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 flipH="1">
              <a:off x="6014087" y="4646472"/>
              <a:ext cx="94704" cy="94721"/>
            </a:xfrm>
            <a:prstGeom prst="ellipse">
              <a:avLst/>
            </a:prstGeom>
            <a:solidFill>
              <a:srgbClr val="FFDA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30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ctrTitle" hasCustomPrompt="1"/>
          </p:nvPr>
        </p:nvSpPr>
        <p:spPr>
          <a:xfrm>
            <a:off x="271416" y="254000"/>
            <a:ext cx="5245100" cy="558800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4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Team structure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82322" y="1077588"/>
            <a:ext cx="838200" cy="838200"/>
          </a:xfrm>
          <a:prstGeom prst="ellipse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image</a:t>
            </a:r>
            <a:endParaRPr lang="en-IN" dirty="0"/>
          </a:p>
        </p:txBody>
      </p:sp>
      <p:sp>
        <p:nvSpPr>
          <p:cNvPr id="30" name="Pladsholder til tekst 62"/>
          <p:cNvSpPr>
            <a:spLocks noGrp="1"/>
          </p:cNvSpPr>
          <p:nvPr>
            <p:ph type="body" sz="quarter" idx="30" hasCustomPrompt="1"/>
          </p:nvPr>
        </p:nvSpPr>
        <p:spPr>
          <a:xfrm>
            <a:off x="382322" y="1937202"/>
            <a:ext cx="1727200" cy="230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Name</a:t>
            </a:r>
          </a:p>
        </p:txBody>
      </p:sp>
      <p:sp>
        <p:nvSpPr>
          <p:cNvPr id="31" name="Pladsholder til tekst 63"/>
          <p:cNvSpPr>
            <a:spLocks noGrp="1"/>
          </p:cNvSpPr>
          <p:nvPr>
            <p:ph type="body" sz="quarter" idx="31" hasCustomPrompt="1"/>
          </p:nvPr>
        </p:nvSpPr>
        <p:spPr>
          <a:xfrm>
            <a:off x="382322" y="2188787"/>
            <a:ext cx="1727200" cy="218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Designation</a:t>
            </a:r>
          </a:p>
        </p:txBody>
      </p:sp>
      <p:sp>
        <p:nvSpPr>
          <p:cNvPr id="33" name="Picture Placeholder 9"/>
          <p:cNvSpPr>
            <a:spLocks noGrp="1"/>
          </p:cNvSpPr>
          <p:nvPr>
            <p:ph type="pic" sz="quarter" idx="33" hasCustomPrompt="1"/>
          </p:nvPr>
        </p:nvSpPr>
        <p:spPr>
          <a:xfrm>
            <a:off x="2605492" y="1077588"/>
            <a:ext cx="838200" cy="838200"/>
          </a:xfrm>
          <a:prstGeom prst="ellipse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image</a:t>
            </a:r>
            <a:endParaRPr lang="en-IN" dirty="0"/>
          </a:p>
        </p:txBody>
      </p:sp>
      <p:sp>
        <p:nvSpPr>
          <p:cNvPr id="34" name="Pladsholder til tekst 62"/>
          <p:cNvSpPr>
            <a:spLocks noGrp="1"/>
          </p:cNvSpPr>
          <p:nvPr>
            <p:ph type="body" sz="quarter" idx="34" hasCustomPrompt="1"/>
          </p:nvPr>
        </p:nvSpPr>
        <p:spPr>
          <a:xfrm>
            <a:off x="2605492" y="1937202"/>
            <a:ext cx="1727200" cy="230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Name</a:t>
            </a:r>
          </a:p>
        </p:txBody>
      </p:sp>
      <p:sp>
        <p:nvSpPr>
          <p:cNvPr id="35" name="Pladsholder til tekst 63"/>
          <p:cNvSpPr>
            <a:spLocks noGrp="1"/>
          </p:cNvSpPr>
          <p:nvPr>
            <p:ph type="body" sz="quarter" idx="35" hasCustomPrompt="1"/>
          </p:nvPr>
        </p:nvSpPr>
        <p:spPr>
          <a:xfrm>
            <a:off x="2605492" y="2188787"/>
            <a:ext cx="1727200" cy="218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Designation</a:t>
            </a:r>
          </a:p>
        </p:txBody>
      </p:sp>
      <p:sp>
        <p:nvSpPr>
          <p:cNvPr id="37" name="Picture Placeholder 9"/>
          <p:cNvSpPr>
            <a:spLocks noGrp="1"/>
          </p:cNvSpPr>
          <p:nvPr>
            <p:ph type="pic" sz="quarter" idx="37" hasCustomPrompt="1"/>
          </p:nvPr>
        </p:nvSpPr>
        <p:spPr>
          <a:xfrm>
            <a:off x="4828662" y="1077588"/>
            <a:ext cx="838200" cy="838200"/>
          </a:xfrm>
          <a:prstGeom prst="ellipse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image</a:t>
            </a:r>
            <a:endParaRPr lang="en-IN" dirty="0"/>
          </a:p>
        </p:txBody>
      </p:sp>
      <p:sp>
        <p:nvSpPr>
          <p:cNvPr id="38" name="Pladsholder til tekst 62"/>
          <p:cNvSpPr>
            <a:spLocks noGrp="1"/>
          </p:cNvSpPr>
          <p:nvPr>
            <p:ph type="body" sz="quarter" idx="38" hasCustomPrompt="1"/>
          </p:nvPr>
        </p:nvSpPr>
        <p:spPr>
          <a:xfrm>
            <a:off x="4828662" y="1937202"/>
            <a:ext cx="1727200" cy="230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Name</a:t>
            </a:r>
          </a:p>
        </p:txBody>
      </p:sp>
      <p:sp>
        <p:nvSpPr>
          <p:cNvPr id="39" name="Pladsholder til tekst 63"/>
          <p:cNvSpPr>
            <a:spLocks noGrp="1"/>
          </p:cNvSpPr>
          <p:nvPr>
            <p:ph type="body" sz="quarter" idx="39" hasCustomPrompt="1"/>
          </p:nvPr>
        </p:nvSpPr>
        <p:spPr>
          <a:xfrm>
            <a:off x="4828662" y="2188787"/>
            <a:ext cx="1727200" cy="218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Designation</a:t>
            </a:r>
          </a:p>
        </p:txBody>
      </p:sp>
      <p:sp>
        <p:nvSpPr>
          <p:cNvPr id="41" name="Picture Placeholder 9"/>
          <p:cNvSpPr>
            <a:spLocks noGrp="1"/>
          </p:cNvSpPr>
          <p:nvPr>
            <p:ph type="pic" sz="quarter" idx="41" hasCustomPrompt="1"/>
          </p:nvPr>
        </p:nvSpPr>
        <p:spPr>
          <a:xfrm>
            <a:off x="7051832" y="1077588"/>
            <a:ext cx="838200" cy="838200"/>
          </a:xfrm>
          <a:prstGeom prst="ellipse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image</a:t>
            </a:r>
            <a:endParaRPr lang="en-IN" dirty="0"/>
          </a:p>
        </p:txBody>
      </p:sp>
      <p:sp>
        <p:nvSpPr>
          <p:cNvPr id="42" name="Pladsholder til tekst 62"/>
          <p:cNvSpPr>
            <a:spLocks noGrp="1"/>
          </p:cNvSpPr>
          <p:nvPr>
            <p:ph type="body" sz="quarter" idx="42" hasCustomPrompt="1"/>
          </p:nvPr>
        </p:nvSpPr>
        <p:spPr>
          <a:xfrm>
            <a:off x="7051832" y="1937202"/>
            <a:ext cx="1727200" cy="230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Name</a:t>
            </a:r>
          </a:p>
          <a:p>
            <a:endParaRPr lang="en-GB" dirty="0"/>
          </a:p>
        </p:txBody>
      </p:sp>
      <p:sp>
        <p:nvSpPr>
          <p:cNvPr id="43" name="Pladsholder til tekst 63"/>
          <p:cNvSpPr>
            <a:spLocks noGrp="1"/>
          </p:cNvSpPr>
          <p:nvPr>
            <p:ph type="body" sz="quarter" idx="43" hasCustomPrompt="1"/>
          </p:nvPr>
        </p:nvSpPr>
        <p:spPr>
          <a:xfrm>
            <a:off x="7051832" y="2188787"/>
            <a:ext cx="1727200" cy="218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Designation</a:t>
            </a:r>
          </a:p>
        </p:txBody>
      </p:sp>
      <p:sp>
        <p:nvSpPr>
          <p:cNvPr id="62" name="Picture Placeholder 9"/>
          <p:cNvSpPr>
            <a:spLocks noGrp="1"/>
          </p:cNvSpPr>
          <p:nvPr>
            <p:ph type="pic" sz="quarter" idx="45" hasCustomPrompt="1"/>
          </p:nvPr>
        </p:nvSpPr>
        <p:spPr>
          <a:xfrm>
            <a:off x="382322" y="3022502"/>
            <a:ext cx="838200" cy="838200"/>
          </a:xfrm>
          <a:prstGeom prst="ellipse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image</a:t>
            </a:r>
            <a:endParaRPr lang="en-IN" dirty="0"/>
          </a:p>
        </p:txBody>
      </p:sp>
      <p:sp>
        <p:nvSpPr>
          <p:cNvPr id="63" name="Pladsholder til tekst 62"/>
          <p:cNvSpPr>
            <a:spLocks noGrp="1"/>
          </p:cNvSpPr>
          <p:nvPr>
            <p:ph type="body" sz="quarter" idx="46" hasCustomPrompt="1"/>
          </p:nvPr>
        </p:nvSpPr>
        <p:spPr>
          <a:xfrm>
            <a:off x="382322" y="3882116"/>
            <a:ext cx="1727200" cy="230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Name</a:t>
            </a:r>
          </a:p>
          <a:p>
            <a:endParaRPr lang="en-GB" dirty="0"/>
          </a:p>
        </p:txBody>
      </p:sp>
      <p:sp>
        <p:nvSpPr>
          <p:cNvPr id="64" name="Pladsholder til tekst 63"/>
          <p:cNvSpPr>
            <a:spLocks noGrp="1"/>
          </p:cNvSpPr>
          <p:nvPr>
            <p:ph type="body" sz="quarter" idx="47" hasCustomPrompt="1"/>
          </p:nvPr>
        </p:nvSpPr>
        <p:spPr>
          <a:xfrm>
            <a:off x="382322" y="4133701"/>
            <a:ext cx="1727200" cy="218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Designation</a:t>
            </a:r>
          </a:p>
        </p:txBody>
      </p:sp>
      <p:sp>
        <p:nvSpPr>
          <p:cNvPr id="66" name="Picture Placeholder 9"/>
          <p:cNvSpPr>
            <a:spLocks noGrp="1"/>
          </p:cNvSpPr>
          <p:nvPr>
            <p:ph type="pic" sz="quarter" idx="49" hasCustomPrompt="1"/>
          </p:nvPr>
        </p:nvSpPr>
        <p:spPr>
          <a:xfrm>
            <a:off x="2605492" y="3022502"/>
            <a:ext cx="838200" cy="838200"/>
          </a:xfrm>
          <a:prstGeom prst="ellipse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image</a:t>
            </a:r>
            <a:endParaRPr lang="en-IN" dirty="0"/>
          </a:p>
        </p:txBody>
      </p:sp>
      <p:sp>
        <p:nvSpPr>
          <p:cNvPr id="67" name="Pladsholder til tekst 62"/>
          <p:cNvSpPr>
            <a:spLocks noGrp="1"/>
          </p:cNvSpPr>
          <p:nvPr>
            <p:ph type="body" sz="quarter" idx="50" hasCustomPrompt="1"/>
          </p:nvPr>
        </p:nvSpPr>
        <p:spPr>
          <a:xfrm>
            <a:off x="2605492" y="3882116"/>
            <a:ext cx="1727200" cy="230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Name</a:t>
            </a:r>
          </a:p>
        </p:txBody>
      </p:sp>
      <p:sp>
        <p:nvSpPr>
          <p:cNvPr id="68" name="Pladsholder til tekst 63"/>
          <p:cNvSpPr>
            <a:spLocks noGrp="1"/>
          </p:cNvSpPr>
          <p:nvPr>
            <p:ph type="body" sz="quarter" idx="51" hasCustomPrompt="1"/>
          </p:nvPr>
        </p:nvSpPr>
        <p:spPr>
          <a:xfrm>
            <a:off x="2605492" y="4133701"/>
            <a:ext cx="1727200" cy="218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Designation</a:t>
            </a:r>
          </a:p>
        </p:txBody>
      </p:sp>
      <p:sp>
        <p:nvSpPr>
          <p:cNvPr id="70" name="Picture Placeholder 9"/>
          <p:cNvSpPr>
            <a:spLocks noGrp="1"/>
          </p:cNvSpPr>
          <p:nvPr>
            <p:ph type="pic" sz="quarter" idx="53" hasCustomPrompt="1"/>
          </p:nvPr>
        </p:nvSpPr>
        <p:spPr>
          <a:xfrm>
            <a:off x="4828662" y="3022502"/>
            <a:ext cx="838200" cy="838200"/>
          </a:xfrm>
          <a:prstGeom prst="ellipse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image</a:t>
            </a:r>
            <a:endParaRPr lang="en-IN" dirty="0"/>
          </a:p>
        </p:txBody>
      </p:sp>
      <p:sp>
        <p:nvSpPr>
          <p:cNvPr id="71" name="Pladsholder til tekst 62"/>
          <p:cNvSpPr>
            <a:spLocks noGrp="1"/>
          </p:cNvSpPr>
          <p:nvPr>
            <p:ph type="body" sz="quarter" idx="54" hasCustomPrompt="1"/>
          </p:nvPr>
        </p:nvSpPr>
        <p:spPr>
          <a:xfrm>
            <a:off x="4828662" y="3882116"/>
            <a:ext cx="1727200" cy="230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Name</a:t>
            </a:r>
          </a:p>
        </p:txBody>
      </p:sp>
      <p:sp>
        <p:nvSpPr>
          <p:cNvPr id="72" name="Pladsholder til tekst 63"/>
          <p:cNvSpPr>
            <a:spLocks noGrp="1"/>
          </p:cNvSpPr>
          <p:nvPr>
            <p:ph type="body" sz="quarter" idx="55" hasCustomPrompt="1"/>
          </p:nvPr>
        </p:nvSpPr>
        <p:spPr>
          <a:xfrm>
            <a:off x="4828662" y="4133701"/>
            <a:ext cx="1727200" cy="218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Designation</a:t>
            </a:r>
          </a:p>
        </p:txBody>
      </p:sp>
      <p:sp>
        <p:nvSpPr>
          <p:cNvPr id="74" name="Picture Placeholder 9"/>
          <p:cNvSpPr>
            <a:spLocks noGrp="1"/>
          </p:cNvSpPr>
          <p:nvPr>
            <p:ph type="pic" sz="quarter" idx="57" hasCustomPrompt="1"/>
          </p:nvPr>
        </p:nvSpPr>
        <p:spPr>
          <a:xfrm>
            <a:off x="7051832" y="3022502"/>
            <a:ext cx="838200" cy="838200"/>
          </a:xfrm>
          <a:prstGeom prst="ellipse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image</a:t>
            </a:r>
            <a:endParaRPr lang="en-IN" dirty="0"/>
          </a:p>
        </p:txBody>
      </p:sp>
      <p:sp>
        <p:nvSpPr>
          <p:cNvPr id="75" name="Pladsholder til tekst 62"/>
          <p:cNvSpPr>
            <a:spLocks noGrp="1"/>
          </p:cNvSpPr>
          <p:nvPr>
            <p:ph type="body" sz="quarter" idx="58" hasCustomPrompt="1"/>
          </p:nvPr>
        </p:nvSpPr>
        <p:spPr>
          <a:xfrm>
            <a:off x="7051832" y="3882116"/>
            <a:ext cx="1727200" cy="230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Name</a:t>
            </a:r>
          </a:p>
        </p:txBody>
      </p:sp>
      <p:sp>
        <p:nvSpPr>
          <p:cNvPr id="76" name="Pladsholder til tekst 63"/>
          <p:cNvSpPr>
            <a:spLocks noGrp="1"/>
          </p:cNvSpPr>
          <p:nvPr>
            <p:ph type="body" sz="quarter" idx="59" hasCustomPrompt="1"/>
          </p:nvPr>
        </p:nvSpPr>
        <p:spPr>
          <a:xfrm>
            <a:off x="7051832" y="4133701"/>
            <a:ext cx="1727200" cy="218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Designation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77584" y="59563"/>
            <a:ext cx="1001713" cy="123794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54" name="Rectangle 53"/>
          <p:cNvSpPr/>
          <p:nvPr userDrawn="1"/>
        </p:nvSpPr>
        <p:spPr>
          <a:xfrm>
            <a:off x="8903495" y="4975062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ooter Placeholder 4"/>
          <p:cNvSpPr txBox="1">
            <a:spLocks/>
          </p:cNvSpPr>
          <p:nvPr userDrawn="1"/>
        </p:nvSpPr>
        <p:spPr>
          <a:xfrm>
            <a:off x="7899751" y="4975673"/>
            <a:ext cx="8312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0" u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sp>
        <p:nvSpPr>
          <p:cNvPr id="69" name="Freeform 5"/>
          <p:cNvSpPr>
            <a:spLocks noEditPoints="1"/>
          </p:cNvSpPr>
          <p:nvPr userDrawn="1"/>
        </p:nvSpPr>
        <p:spPr bwMode="auto">
          <a:xfrm>
            <a:off x="8002022" y="4978054"/>
            <a:ext cx="282581" cy="109457"/>
          </a:xfrm>
          <a:custGeom>
            <a:avLst/>
            <a:gdLst>
              <a:gd name="T0" fmla="*/ 910 w 1135"/>
              <a:gd name="T1" fmla="*/ 216 h 441"/>
              <a:gd name="T2" fmla="*/ 1135 w 1135"/>
              <a:gd name="T3" fmla="*/ 216 h 441"/>
              <a:gd name="T4" fmla="*/ 1022 w 1135"/>
              <a:gd name="T5" fmla="*/ 277 h 441"/>
              <a:gd name="T6" fmla="*/ 1022 w 1135"/>
              <a:gd name="T7" fmla="*/ 155 h 441"/>
              <a:gd name="T8" fmla="*/ 1022 w 1135"/>
              <a:gd name="T9" fmla="*/ 277 h 441"/>
              <a:gd name="T10" fmla="*/ 275 w 1135"/>
              <a:gd name="T11" fmla="*/ 107 h 441"/>
              <a:gd name="T12" fmla="*/ 232 w 1135"/>
              <a:gd name="T13" fmla="*/ 219 h 441"/>
              <a:gd name="T14" fmla="*/ 164 w 1135"/>
              <a:gd name="T15" fmla="*/ 101 h 441"/>
              <a:gd name="T16" fmla="*/ 151 w 1135"/>
              <a:gd name="T17" fmla="*/ 106 h 441"/>
              <a:gd name="T18" fmla="*/ 58 w 1135"/>
              <a:gd name="T19" fmla="*/ 113 h 441"/>
              <a:gd name="T20" fmla="*/ 8 w 1135"/>
              <a:gd name="T21" fmla="*/ 107 h 441"/>
              <a:gd name="T22" fmla="*/ 69 w 1135"/>
              <a:gd name="T23" fmla="*/ 326 h 441"/>
              <a:gd name="T24" fmla="*/ 83 w 1135"/>
              <a:gd name="T25" fmla="*/ 332 h 441"/>
              <a:gd name="T26" fmla="*/ 162 w 1135"/>
              <a:gd name="T27" fmla="*/ 193 h 441"/>
              <a:gd name="T28" fmla="*/ 241 w 1135"/>
              <a:gd name="T29" fmla="*/ 332 h 441"/>
              <a:gd name="T30" fmla="*/ 255 w 1135"/>
              <a:gd name="T31" fmla="*/ 326 h 441"/>
              <a:gd name="T32" fmla="*/ 316 w 1135"/>
              <a:gd name="T33" fmla="*/ 107 h 441"/>
              <a:gd name="T34" fmla="*/ 371 w 1135"/>
              <a:gd name="T35" fmla="*/ 107 h 441"/>
              <a:gd name="T36" fmla="*/ 362 w 1135"/>
              <a:gd name="T37" fmla="*/ 316 h 441"/>
              <a:gd name="T38" fmla="*/ 413 w 1135"/>
              <a:gd name="T39" fmla="*/ 326 h 441"/>
              <a:gd name="T40" fmla="*/ 423 w 1135"/>
              <a:gd name="T41" fmla="*/ 117 h 441"/>
              <a:gd name="T42" fmla="*/ 596 w 1135"/>
              <a:gd name="T43" fmla="*/ 101 h 441"/>
              <a:gd name="T44" fmla="*/ 522 w 1135"/>
              <a:gd name="T45" fmla="*/ 133 h 441"/>
              <a:gd name="T46" fmla="*/ 506 w 1135"/>
              <a:gd name="T47" fmla="*/ 107 h 441"/>
              <a:gd name="T48" fmla="*/ 477 w 1135"/>
              <a:gd name="T49" fmla="*/ 117 h 441"/>
              <a:gd name="T50" fmla="*/ 486 w 1135"/>
              <a:gd name="T51" fmla="*/ 441 h 441"/>
              <a:gd name="T52" fmla="*/ 538 w 1135"/>
              <a:gd name="T53" fmla="*/ 432 h 441"/>
              <a:gd name="T54" fmla="*/ 596 w 1135"/>
              <a:gd name="T55" fmla="*/ 332 h 441"/>
              <a:gd name="T56" fmla="*/ 596 w 1135"/>
              <a:gd name="T57" fmla="*/ 101 h 441"/>
              <a:gd name="T58" fmla="*/ 538 w 1135"/>
              <a:gd name="T59" fmla="*/ 265 h 441"/>
              <a:gd name="T60" fmla="*/ 584 w 1135"/>
              <a:gd name="T61" fmla="*/ 155 h 441"/>
              <a:gd name="T62" fmla="*/ 584 w 1135"/>
              <a:gd name="T63" fmla="*/ 277 h 441"/>
              <a:gd name="T64" fmla="*/ 792 w 1135"/>
              <a:gd name="T65" fmla="*/ 133 h 441"/>
              <a:gd name="T66" fmla="*/ 776 w 1135"/>
              <a:gd name="T67" fmla="*/ 107 h 441"/>
              <a:gd name="T68" fmla="*/ 747 w 1135"/>
              <a:gd name="T69" fmla="*/ 117 h 441"/>
              <a:gd name="T70" fmla="*/ 757 w 1135"/>
              <a:gd name="T71" fmla="*/ 326 h 441"/>
              <a:gd name="T72" fmla="*/ 808 w 1135"/>
              <a:gd name="T73" fmla="*/ 316 h 441"/>
              <a:gd name="T74" fmla="*/ 870 w 1135"/>
              <a:gd name="T75" fmla="*/ 159 h 441"/>
              <a:gd name="T76" fmla="*/ 897 w 1135"/>
              <a:gd name="T77" fmla="*/ 122 h 441"/>
              <a:gd name="T78" fmla="*/ 401 w 1135"/>
              <a:gd name="T79" fmla="*/ 4 h 441"/>
              <a:gd name="T80" fmla="*/ 383 w 1135"/>
              <a:gd name="T81" fmla="*/ 70 h 441"/>
              <a:gd name="T82" fmla="*/ 401 w 1135"/>
              <a:gd name="T83" fmla="*/ 4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5" h="441">
                <a:moveTo>
                  <a:pt x="1022" y="101"/>
                </a:moveTo>
                <a:cubicBezTo>
                  <a:pt x="960" y="101"/>
                  <a:pt x="910" y="152"/>
                  <a:pt x="910" y="216"/>
                </a:cubicBezTo>
                <a:cubicBezTo>
                  <a:pt x="910" y="280"/>
                  <a:pt x="960" y="332"/>
                  <a:pt x="1022" y="332"/>
                </a:cubicBezTo>
                <a:cubicBezTo>
                  <a:pt x="1084" y="332"/>
                  <a:pt x="1135" y="280"/>
                  <a:pt x="1135" y="216"/>
                </a:cubicBezTo>
                <a:cubicBezTo>
                  <a:pt x="1135" y="152"/>
                  <a:pt x="1084" y="101"/>
                  <a:pt x="1022" y="101"/>
                </a:cubicBezTo>
                <a:close/>
                <a:moveTo>
                  <a:pt x="1022" y="277"/>
                </a:moveTo>
                <a:cubicBezTo>
                  <a:pt x="990" y="277"/>
                  <a:pt x="964" y="250"/>
                  <a:pt x="964" y="216"/>
                </a:cubicBezTo>
                <a:cubicBezTo>
                  <a:pt x="964" y="183"/>
                  <a:pt x="990" y="155"/>
                  <a:pt x="1022" y="155"/>
                </a:cubicBezTo>
                <a:cubicBezTo>
                  <a:pt x="1054" y="155"/>
                  <a:pt x="1080" y="183"/>
                  <a:pt x="1080" y="216"/>
                </a:cubicBezTo>
                <a:cubicBezTo>
                  <a:pt x="1080" y="250"/>
                  <a:pt x="1054" y="277"/>
                  <a:pt x="1022" y="277"/>
                </a:cubicBezTo>
                <a:close/>
                <a:moveTo>
                  <a:pt x="316" y="107"/>
                </a:moveTo>
                <a:cubicBezTo>
                  <a:pt x="275" y="107"/>
                  <a:pt x="275" y="107"/>
                  <a:pt x="275" y="107"/>
                </a:cubicBezTo>
                <a:cubicBezTo>
                  <a:pt x="271" y="107"/>
                  <a:pt x="268" y="110"/>
                  <a:pt x="266" y="113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174" y="106"/>
                  <a:pt x="174" y="106"/>
                  <a:pt x="174" y="106"/>
                </a:cubicBezTo>
                <a:cubicBezTo>
                  <a:pt x="172" y="103"/>
                  <a:pt x="168" y="101"/>
                  <a:pt x="164" y="101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56" y="101"/>
                  <a:pt x="152" y="103"/>
                  <a:pt x="151" y="106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7" y="110"/>
                  <a:pt x="53" y="107"/>
                  <a:pt x="49" y="107"/>
                </a:cubicBezTo>
                <a:cubicBezTo>
                  <a:pt x="8" y="107"/>
                  <a:pt x="8" y="107"/>
                  <a:pt x="8" y="107"/>
                </a:cubicBezTo>
                <a:cubicBezTo>
                  <a:pt x="3" y="107"/>
                  <a:pt x="0" y="111"/>
                  <a:pt x="1" y="116"/>
                </a:cubicBezTo>
                <a:cubicBezTo>
                  <a:pt x="69" y="326"/>
                  <a:pt x="69" y="326"/>
                  <a:pt x="69" y="326"/>
                </a:cubicBezTo>
                <a:cubicBezTo>
                  <a:pt x="70" y="329"/>
                  <a:pt x="74" y="332"/>
                  <a:pt x="77" y="332"/>
                </a:cubicBezTo>
                <a:cubicBezTo>
                  <a:pt x="83" y="332"/>
                  <a:pt x="83" y="332"/>
                  <a:pt x="83" y="332"/>
                </a:cubicBezTo>
                <a:cubicBezTo>
                  <a:pt x="87" y="332"/>
                  <a:pt x="91" y="329"/>
                  <a:pt x="93" y="326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231" y="326"/>
                  <a:pt x="231" y="326"/>
                  <a:pt x="231" y="326"/>
                </a:cubicBezTo>
                <a:cubicBezTo>
                  <a:pt x="233" y="329"/>
                  <a:pt x="237" y="332"/>
                  <a:pt x="241" y="332"/>
                </a:cubicBezTo>
                <a:cubicBezTo>
                  <a:pt x="247" y="332"/>
                  <a:pt x="247" y="332"/>
                  <a:pt x="247" y="332"/>
                </a:cubicBezTo>
                <a:cubicBezTo>
                  <a:pt x="250" y="332"/>
                  <a:pt x="254" y="329"/>
                  <a:pt x="255" y="32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25" y="111"/>
                  <a:pt x="322" y="107"/>
                  <a:pt x="316" y="107"/>
                </a:cubicBezTo>
                <a:close/>
                <a:moveTo>
                  <a:pt x="413" y="107"/>
                </a:moveTo>
                <a:cubicBezTo>
                  <a:pt x="371" y="107"/>
                  <a:pt x="371" y="107"/>
                  <a:pt x="371" y="107"/>
                </a:cubicBezTo>
                <a:cubicBezTo>
                  <a:pt x="366" y="107"/>
                  <a:pt x="362" y="111"/>
                  <a:pt x="362" y="117"/>
                </a:cubicBezTo>
                <a:cubicBezTo>
                  <a:pt x="362" y="316"/>
                  <a:pt x="362" y="316"/>
                  <a:pt x="362" y="316"/>
                </a:cubicBezTo>
                <a:cubicBezTo>
                  <a:pt x="362" y="321"/>
                  <a:pt x="366" y="326"/>
                  <a:pt x="371" y="326"/>
                </a:cubicBezTo>
                <a:cubicBezTo>
                  <a:pt x="413" y="326"/>
                  <a:pt x="413" y="326"/>
                  <a:pt x="413" y="326"/>
                </a:cubicBezTo>
                <a:cubicBezTo>
                  <a:pt x="418" y="326"/>
                  <a:pt x="423" y="321"/>
                  <a:pt x="423" y="316"/>
                </a:cubicBezTo>
                <a:cubicBezTo>
                  <a:pt x="423" y="117"/>
                  <a:pt x="423" y="117"/>
                  <a:pt x="423" y="117"/>
                </a:cubicBezTo>
                <a:cubicBezTo>
                  <a:pt x="423" y="111"/>
                  <a:pt x="418" y="107"/>
                  <a:pt x="413" y="107"/>
                </a:cubicBezTo>
                <a:close/>
                <a:moveTo>
                  <a:pt x="596" y="101"/>
                </a:moveTo>
                <a:cubicBezTo>
                  <a:pt x="567" y="101"/>
                  <a:pt x="541" y="113"/>
                  <a:pt x="522" y="133"/>
                </a:cubicBezTo>
                <a:cubicBezTo>
                  <a:pt x="522" y="133"/>
                  <a:pt x="522" y="133"/>
                  <a:pt x="522" y="133"/>
                </a:cubicBezTo>
                <a:cubicBezTo>
                  <a:pt x="514" y="113"/>
                  <a:pt x="514" y="113"/>
                  <a:pt x="514" y="113"/>
                </a:cubicBezTo>
                <a:cubicBezTo>
                  <a:pt x="513" y="110"/>
                  <a:pt x="509" y="107"/>
                  <a:pt x="506" y="107"/>
                </a:cubicBezTo>
                <a:cubicBezTo>
                  <a:pt x="486" y="107"/>
                  <a:pt x="486" y="107"/>
                  <a:pt x="486" y="107"/>
                </a:cubicBezTo>
                <a:cubicBezTo>
                  <a:pt x="481" y="107"/>
                  <a:pt x="477" y="111"/>
                  <a:pt x="477" y="117"/>
                </a:cubicBezTo>
                <a:cubicBezTo>
                  <a:pt x="477" y="432"/>
                  <a:pt x="477" y="432"/>
                  <a:pt x="477" y="432"/>
                </a:cubicBezTo>
                <a:cubicBezTo>
                  <a:pt x="477" y="437"/>
                  <a:pt x="481" y="441"/>
                  <a:pt x="486" y="441"/>
                </a:cubicBezTo>
                <a:cubicBezTo>
                  <a:pt x="528" y="441"/>
                  <a:pt x="528" y="441"/>
                  <a:pt x="528" y="441"/>
                </a:cubicBezTo>
                <a:cubicBezTo>
                  <a:pt x="533" y="441"/>
                  <a:pt x="538" y="437"/>
                  <a:pt x="538" y="432"/>
                </a:cubicBezTo>
                <a:cubicBezTo>
                  <a:pt x="538" y="322"/>
                  <a:pt x="538" y="322"/>
                  <a:pt x="538" y="322"/>
                </a:cubicBezTo>
                <a:cubicBezTo>
                  <a:pt x="555" y="328"/>
                  <a:pt x="575" y="332"/>
                  <a:pt x="596" y="332"/>
                </a:cubicBezTo>
                <a:cubicBezTo>
                  <a:pt x="654" y="332"/>
                  <a:pt x="702" y="280"/>
                  <a:pt x="702" y="216"/>
                </a:cubicBezTo>
                <a:cubicBezTo>
                  <a:pt x="702" y="152"/>
                  <a:pt x="654" y="101"/>
                  <a:pt x="596" y="101"/>
                </a:cubicBezTo>
                <a:close/>
                <a:moveTo>
                  <a:pt x="584" y="277"/>
                </a:moveTo>
                <a:cubicBezTo>
                  <a:pt x="567" y="277"/>
                  <a:pt x="551" y="273"/>
                  <a:pt x="538" y="265"/>
                </a:cubicBezTo>
                <a:cubicBezTo>
                  <a:pt x="538" y="182"/>
                  <a:pt x="538" y="182"/>
                  <a:pt x="538" y="182"/>
                </a:cubicBezTo>
                <a:cubicBezTo>
                  <a:pt x="548" y="166"/>
                  <a:pt x="565" y="155"/>
                  <a:pt x="584" y="155"/>
                </a:cubicBezTo>
                <a:cubicBezTo>
                  <a:pt x="615" y="155"/>
                  <a:pt x="640" y="183"/>
                  <a:pt x="640" y="216"/>
                </a:cubicBezTo>
                <a:cubicBezTo>
                  <a:pt x="640" y="250"/>
                  <a:pt x="615" y="277"/>
                  <a:pt x="584" y="277"/>
                </a:cubicBezTo>
                <a:close/>
                <a:moveTo>
                  <a:pt x="856" y="101"/>
                </a:moveTo>
                <a:cubicBezTo>
                  <a:pt x="816" y="101"/>
                  <a:pt x="792" y="133"/>
                  <a:pt x="792" y="133"/>
                </a:cubicBezTo>
                <a:cubicBezTo>
                  <a:pt x="785" y="113"/>
                  <a:pt x="785" y="113"/>
                  <a:pt x="785" y="113"/>
                </a:cubicBezTo>
                <a:cubicBezTo>
                  <a:pt x="784" y="110"/>
                  <a:pt x="780" y="107"/>
                  <a:pt x="776" y="107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2" y="107"/>
                  <a:pt x="747" y="111"/>
                  <a:pt x="747" y="117"/>
                </a:cubicBezTo>
                <a:cubicBezTo>
                  <a:pt x="747" y="316"/>
                  <a:pt x="747" y="316"/>
                  <a:pt x="747" y="316"/>
                </a:cubicBezTo>
                <a:cubicBezTo>
                  <a:pt x="747" y="321"/>
                  <a:pt x="752" y="326"/>
                  <a:pt x="757" y="326"/>
                </a:cubicBezTo>
                <a:cubicBezTo>
                  <a:pt x="799" y="326"/>
                  <a:pt x="799" y="326"/>
                  <a:pt x="799" y="326"/>
                </a:cubicBezTo>
                <a:cubicBezTo>
                  <a:pt x="804" y="326"/>
                  <a:pt x="808" y="321"/>
                  <a:pt x="808" y="316"/>
                </a:cubicBezTo>
                <a:cubicBezTo>
                  <a:pt x="808" y="176"/>
                  <a:pt x="808" y="176"/>
                  <a:pt x="808" y="176"/>
                </a:cubicBezTo>
                <a:cubicBezTo>
                  <a:pt x="833" y="147"/>
                  <a:pt x="864" y="157"/>
                  <a:pt x="870" y="159"/>
                </a:cubicBezTo>
                <a:cubicBezTo>
                  <a:pt x="876" y="162"/>
                  <a:pt x="881" y="159"/>
                  <a:pt x="883" y="155"/>
                </a:cubicBezTo>
                <a:cubicBezTo>
                  <a:pt x="885" y="150"/>
                  <a:pt x="894" y="130"/>
                  <a:pt x="897" y="122"/>
                </a:cubicBezTo>
                <a:cubicBezTo>
                  <a:pt x="901" y="114"/>
                  <a:pt x="896" y="101"/>
                  <a:pt x="856" y="101"/>
                </a:cubicBezTo>
                <a:close/>
                <a:moveTo>
                  <a:pt x="401" y="4"/>
                </a:moveTo>
                <a:cubicBezTo>
                  <a:pt x="383" y="0"/>
                  <a:pt x="364" y="10"/>
                  <a:pt x="360" y="28"/>
                </a:cubicBezTo>
                <a:cubicBezTo>
                  <a:pt x="355" y="46"/>
                  <a:pt x="365" y="65"/>
                  <a:pt x="383" y="70"/>
                </a:cubicBezTo>
                <a:cubicBezTo>
                  <a:pt x="401" y="74"/>
                  <a:pt x="420" y="64"/>
                  <a:pt x="425" y="46"/>
                </a:cubicBezTo>
                <a:cubicBezTo>
                  <a:pt x="430" y="28"/>
                  <a:pt x="419" y="9"/>
                  <a:pt x="401" y="4"/>
                </a:cubicBezTo>
                <a:close/>
              </a:path>
            </a:pathLst>
          </a:custGeom>
          <a:solidFill>
            <a:srgbClr val="3419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TextBox 72"/>
          <p:cNvSpPr txBox="1"/>
          <p:nvPr userDrawn="1"/>
        </p:nvSpPr>
        <p:spPr>
          <a:xfrm>
            <a:off x="8264669" y="4933519"/>
            <a:ext cx="613587" cy="1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77" name="Shape 257"/>
          <p:cNvSpPr txBox="1">
            <a:spLocks/>
          </p:cNvSpPr>
          <p:nvPr userDrawn="1"/>
        </p:nvSpPr>
        <p:spPr>
          <a:xfrm>
            <a:off x="8869969" y="4930742"/>
            <a:ext cx="259712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lvl="0"/>
              <a:t>‹#›</a:t>
            </a:fld>
            <a:endParaRPr lang="en-GB" noProof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71948" y="4978614"/>
            <a:ext cx="503788" cy="94721"/>
            <a:chOff x="6014087" y="4646472"/>
            <a:chExt cx="503788" cy="94721"/>
          </a:xfrm>
        </p:grpSpPr>
        <p:sp>
          <p:nvSpPr>
            <p:cNvPr id="45" name="Oval 44"/>
            <p:cNvSpPr>
              <a:spLocks noChangeArrowheads="1"/>
            </p:cNvSpPr>
            <p:nvPr/>
          </p:nvSpPr>
          <p:spPr bwMode="auto">
            <a:xfrm flipH="1">
              <a:off x="6423171" y="4646472"/>
              <a:ext cx="94704" cy="94721"/>
            </a:xfrm>
            <a:prstGeom prst="ellipse">
              <a:avLst/>
            </a:prstGeom>
            <a:solidFill>
              <a:srgbClr val="EF3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 flipH="1">
              <a:off x="6320900" y="4646472"/>
              <a:ext cx="94704" cy="94721"/>
            </a:xfrm>
            <a:prstGeom prst="ellipse">
              <a:avLst/>
            </a:prstGeom>
            <a:solidFill>
              <a:srgbClr val="0E35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 flipH="1">
              <a:off x="6218629" y="4646472"/>
              <a:ext cx="94704" cy="94721"/>
            </a:xfrm>
            <a:prstGeom prst="ellipse">
              <a:avLst/>
            </a:prstGeom>
            <a:solidFill>
              <a:srgbClr val="00A2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 flipH="1">
              <a:off x="6116358" y="4646472"/>
              <a:ext cx="94704" cy="94721"/>
            </a:xfrm>
            <a:prstGeom prst="ellipse">
              <a:avLst/>
            </a:prstGeom>
            <a:solidFill>
              <a:srgbClr val="6DC2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 flipH="1">
              <a:off x="6014087" y="4646472"/>
              <a:ext cx="94704" cy="94721"/>
            </a:xfrm>
            <a:prstGeom prst="ellipse">
              <a:avLst/>
            </a:prstGeom>
            <a:solidFill>
              <a:srgbClr val="FFDA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905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cxnSpLocks/>
          </p:cNvCxnSpPr>
          <p:nvPr userDrawn="1"/>
        </p:nvCxnSpPr>
        <p:spPr>
          <a:xfrm>
            <a:off x="3769835" y="1896228"/>
            <a:ext cx="0" cy="13496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miter lim="400000"/>
          </a:ln>
        </p:spPr>
      </p:cxn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2855768"/>
            <a:ext cx="3190875" cy="150332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first and last name 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267200" y="3084022"/>
            <a:ext cx="3190875" cy="149312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buNone/>
              <a:def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Designation</a:t>
            </a:r>
          </a:p>
        </p:txBody>
      </p:sp>
      <p:sp>
        <p:nvSpPr>
          <p:cNvPr id="30" name="Pladsholder til tekst 20"/>
          <p:cNvSpPr>
            <a:spLocks noGrp="1"/>
          </p:cNvSpPr>
          <p:nvPr>
            <p:ph type="body" sz="quarter" idx="36" hasCustomPrompt="1"/>
          </p:nvPr>
        </p:nvSpPr>
        <p:spPr>
          <a:xfrm>
            <a:off x="4582711" y="3424147"/>
            <a:ext cx="2782294" cy="138499"/>
          </a:xfrm>
          <a:prstGeom prst="rect">
            <a:avLst/>
          </a:prstGeom>
        </p:spPr>
        <p:txBody>
          <a:bodyPr wrap="square" tIns="0" bIns="0" anchor="ctr">
            <a:spAutoFit/>
          </a:bodyPr>
          <a:lstStyle>
            <a:lvl1pPr marL="0" indent="0">
              <a:buFontTx/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LinkedIn</a:t>
            </a:r>
            <a:r>
              <a:rPr lang="en-GB" spc="11" dirty="0"/>
              <a:t> ID</a:t>
            </a:r>
            <a:endParaRPr lang="en-GB" dirty="0"/>
          </a:p>
        </p:txBody>
      </p:sp>
      <p:sp>
        <p:nvSpPr>
          <p:cNvPr id="31" name="Pladsholder til tekst 22"/>
          <p:cNvSpPr>
            <a:spLocks noGrp="1"/>
          </p:cNvSpPr>
          <p:nvPr>
            <p:ph type="body" sz="quarter" idx="38" hasCustomPrompt="1"/>
          </p:nvPr>
        </p:nvSpPr>
        <p:spPr>
          <a:xfrm>
            <a:off x="4582711" y="3705695"/>
            <a:ext cx="2782294" cy="138499"/>
          </a:xfrm>
          <a:prstGeom prst="rect">
            <a:avLst/>
          </a:prstGeom>
        </p:spPr>
        <p:txBody>
          <a:bodyPr wrap="square" tIns="0" bIns="0" anchor="ctr">
            <a:spAutoFit/>
          </a:bodyPr>
          <a:lstStyle>
            <a:lvl1pPr marL="0" indent="0">
              <a:buFontTx/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Twitter ID</a:t>
            </a:r>
          </a:p>
        </p:txBody>
      </p:sp>
      <p:pic>
        <p:nvPicPr>
          <p:cNvPr id="32" name="Picture 2" descr="Image result for linkedi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65682"/>
            <a:ext cx="263124" cy="26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Image result for twitter logo 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611980"/>
            <a:ext cx="333624" cy="3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267199" y="1310123"/>
            <a:ext cx="4876801" cy="11658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l">
              <a:defRPr lang="en-US" sz="36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for your time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11774" r="9918" b="11902"/>
          <a:stretch/>
        </p:blipFill>
        <p:spPr>
          <a:xfrm>
            <a:off x="804468" y="1709011"/>
            <a:ext cx="2189805" cy="175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7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1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_optional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cxnSpLocks/>
          </p:cNvCxnSpPr>
          <p:nvPr userDrawn="1"/>
        </p:nvCxnSpPr>
        <p:spPr>
          <a:xfrm>
            <a:off x="3769835" y="1896228"/>
            <a:ext cx="0" cy="13496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miter lim="400000"/>
          </a:ln>
        </p:spPr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11774" r="9918" b="11902"/>
          <a:stretch/>
        </p:blipFill>
        <p:spPr>
          <a:xfrm>
            <a:off x="804468" y="1709011"/>
            <a:ext cx="2189805" cy="175217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267199" y="1988107"/>
            <a:ext cx="4876801" cy="11658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l">
              <a:defRPr lang="en-US" sz="36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for your time</a:t>
            </a:r>
          </a:p>
        </p:txBody>
      </p:sp>
    </p:spTree>
    <p:extLst>
      <p:ext uri="{BB962C8B-B14F-4D97-AF65-F5344CB8AC3E}">
        <p14:creationId xmlns:p14="http://schemas.microsoft.com/office/powerpoint/2010/main" val="64454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1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Client/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>
            <a:off x="3769835" y="1896228"/>
            <a:ext cx="0" cy="13496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miter lim="400000"/>
          </a:ln>
        </p:spPr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267199" y="1310123"/>
            <a:ext cx="4876801" cy="11658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l">
              <a:defRPr lang="en-US" sz="36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for your time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2855768"/>
            <a:ext cx="3190875" cy="150332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first and last name 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267200" y="3084022"/>
            <a:ext cx="3190875" cy="149312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buNone/>
              <a:def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Designation</a:t>
            </a:r>
          </a:p>
        </p:txBody>
      </p:sp>
      <p:sp>
        <p:nvSpPr>
          <p:cNvPr id="29" name="Pladsholder til tekst 20"/>
          <p:cNvSpPr>
            <a:spLocks noGrp="1"/>
          </p:cNvSpPr>
          <p:nvPr>
            <p:ph type="body" sz="quarter" idx="36" hasCustomPrompt="1"/>
          </p:nvPr>
        </p:nvSpPr>
        <p:spPr>
          <a:xfrm>
            <a:off x="4582711" y="3424147"/>
            <a:ext cx="2782294" cy="138499"/>
          </a:xfrm>
          <a:prstGeom prst="rect">
            <a:avLst/>
          </a:prstGeom>
        </p:spPr>
        <p:txBody>
          <a:bodyPr wrap="square" tIns="0" bIns="0" anchor="ctr">
            <a:spAutoFit/>
          </a:bodyPr>
          <a:lstStyle>
            <a:lvl1pPr marL="0" indent="0">
              <a:buFontTx/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LinkedIn</a:t>
            </a:r>
            <a:r>
              <a:rPr lang="en-GB" spc="11" dirty="0"/>
              <a:t> ID</a:t>
            </a:r>
            <a:endParaRPr lang="en-GB" dirty="0"/>
          </a:p>
        </p:txBody>
      </p:sp>
      <p:sp>
        <p:nvSpPr>
          <p:cNvPr id="30" name="Pladsholder til tekst 22"/>
          <p:cNvSpPr>
            <a:spLocks noGrp="1"/>
          </p:cNvSpPr>
          <p:nvPr>
            <p:ph type="body" sz="quarter" idx="38" hasCustomPrompt="1"/>
          </p:nvPr>
        </p:nvSpPr>
        <p:spPr>
          <a:xfrm>
            <a:off x="4582711" y="3705695"/>
            <a:ext cx="2782294" cy="138499"/>
          </a:xfrm>
          <a:prstGeom prst="rect">
            <a:avLst/>
          </a:prstGeom>
        </p:spPr>
        <p:txBody>
          <a:bodyPr wrap="square" tIns="0" bIns="0" anchor="ctr">
            <a:spAutoFit/>
          </a:bodyPr>
          <a:lstStyle>
            <a:lvl1pPr marL="0" indent="0">
              <a:buFontTx/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Twitter ID</a:t>
            </a:r>
          </a:p>
        </p:txBody>
      </p:sp>
      <p:pic>
        <p:nvPicPr>
          <p:cNvPr id="31" name="Picture 2" descr="Image result for linkedi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65682"/>
            <a:ext cx="263124" cy="26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twitter logo 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611980"/>
            <a:ext cx="333624" cy="3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42673" y="1955800"/>
            <a:ext cx="1181100" cy="1231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/>
              <a:t>Place Client / Partner Logo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11774" r="9918" b="11902"/>
          <a:stretch/>
        </p:blipFill>
        <p:spPr>
          <a:xfrm>
            <a:off x="270754" y="1926880"/>
            <a:ext cx="1645233" cy="131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89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ctrTitle" hasCustomPrompt="1"/>
          </p:nvPr>
        </p:nvSpPr>
        <p:spPr>
          <a:xfrm>
            <a:off x="263070" y="258807"/>
            <a:ext cx="52451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5771" y="1295399"/>
            <a:ext cx="8601530" cy="254001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400" b="1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5771" y="1674584"/>
            <a:ext cx="8601530" cy="3085101"/>
          </a:xfrm>
        </p:spPr>
        <p:txBody>
          <a:bodyPr/>
          <a:lstStyle>
            <a:lvl1pPr marL="171450" indent="-1714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0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maximus pharetra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ligula </a:t>
            </a:r>
            <a:r>
              <a:rPr lang="en-US" dirty="0" err="1"/>
              <a:t>nunc</a:t>
            </a:r>
            <a:r>
              <a:rPr lang="en-US" dirty="0"/>
              <a:t>, ac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a. </a:t>
            </a:r>
            <a:r>
              <a:rPr lang="en-US" dirty="0" err="1"/>
              <a:t>Suspendisse</a:t>
            </a:r>
            <a:r>
              <a:rPr lang="en-US" dirty="0"/>
              <a:t> ex mi, </a:t>
            </a:r>
            <a:r>
              <a:rPr lang="en-US" dirty="0" err="1"/>
              <a:t>imperdiet</a:t>
            </a:r>
            <a:r>
              <a:rPr lang="en-US" dirty="0"/>
              <a:t> et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lorem.</a:t>
            </a:r>
          </a:p>
          <a:p>
            <a:pPr lvl="0"/>
            <a:r>
              <a:rPr lang="en-US" dirty="0"/>
              <a:t>Description text in Dark Grey and 24pt size.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maximus pharetra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ligula </a:t>
            </a:r>
            <a:r>
              <a:rPr lang="en-US" dirty="0" err="1"/>
              <a:t>nunc</a:t>
            </a:r>
            <a:r>
              <a:rPr lang="en-US" dirty="0"/>
              <a:t>, ac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a. </a:t>
            </a:r>
            <a:r>
              <a:rPr lang="en-US" dirty="0" err="1"/>
              <a:t>Suspendisse</a:t>
            </a:r>
            <a:r>
              <a:rPr lang="en-US" dirty="0"/>
              <a:t> ex mi, </a:t>
            </a:r>
            <a:r>
              <a:rPr lang="en-US" dirty="0" err="1"/>
              <a:t>imperdiet</a:t>
            </a:r>
            <a:r>
              <a:rPr lang="en-US" dirty="0"/>
              <a:t> et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lorem.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maximus pharetra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ligula </a:t>
            </a:r>
            <a:r>
              <a:rPr lang="en-US" dirty="0" err="1"/>
              <a:t>nunc</a:t>
            </a:r>
            <a:r>
              <a:rPr lang="en-US" dirty="0"/>
              <a:t>, ac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a. </a:t>
            </a:r>
            <a:r>
              <a:rPr lang="en-US" dirty="0" err="1"/>
              <a:t>Suspendisse</a:t>
            </a:r>
            <a:r>
              <a:rPr lang="en-US" dirty="0"/>
              <a:t> ex mi, </a:t>
            </a:r>
            <a:r>
              <a:rPr lang="en-US" dirty="0" err="1"/>
              <a:t>imperdiet</a:t>
            </a:r>
            <a:r>
              <a:rPr lang="en-US" dirty="0"/>
              <a:t> et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lorem.</a:t>
            </a:r>
          </a:p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75770" y="63500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8903495" y="4975062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Lige forbindelse 8"/>
          <p:cNvCxnSpPr>
            <a:cxnSpLocks/>
          </p:cNvCxnSpPr>
          <p:nvPr userDrawn="1"/>
        </p:nvCxnSpPr>
        <p:spPr>
          <a:xfrm>
            <a:off x="7899751" y="4924622"/>
            <a:ext cx="1246648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4"/>
          <p:cNvSpPr txBox="1">
            <a:spLocks/>
          </p:cNvSpPr>
          <p:nvPr userDrawn="1"/>
        </p:nvSpPr>
        <p:spPr>
          <a:xfrm>
            <a:off x="7899751" y="4975673"/>
            <a:ext cx="8312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0" u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sp>
        <p:nvSpPr>
          <p:cNvPr id="40" name="Freeform 5"/>
          <p:cNvSpPr>
            <a:spLocks noEditPoints="1"/>
          </p:cNvSpPr>
          <p:nvPr userDrawn="1"/>
        </p:nvSpPr>
        <p:spPr bwMode="auto">
          <a:xfrm>
            <a:off x="8002022" y="4978054"/>
            <a:ext cx="282581" cy="109457"/>
          </a:xfrm>
          <a:custGeom>
            <a:avLst/>
            <a:gdLst>
              <a:gd name="T0" fmla="*/ 910 w 1135"/>
              <a:gd name="T1" fmla="*/ 216 h 441"/>
              <a:gd name="T2" fmla="*/ 1135 w 1135"/>
              <a:gd name="T3" fmla="*/ 216 h 441"/>
              <a:gd name="T4" fmla="*/ 1022 w 1135"/>
              <a:gd name="T5" fmla="*/ 277 h 441"/>
              <a:gd name="T6" fmla="*/ 1022 w 1135"/>
              <a:gd name="T7" fmla="*/ 155 h 441"/>
              <a:gd name="T8" fmla="*/ 1022 w 1135"/>
              <a:gd name="T9" fmla="*/ 277 h 441"/>
              <a:gd name="T10" fmla="*/ 275 w 1135"/>
              <a:gd name="T11" fmla="*/ 107 h 441"/>
              <a:gd name="T12" fmla="*/ 232 w 1135"/>
              <a:gd name="T13" fmla="*/ 219 h 441"/>
              <a:gd name="T14" fmla="*/ 164 w 1135"/>
              <a:gd name="T15" fmla="*/ 101 h 441"/>
              <a:gd name="T16" fmla="*/ 151 w 1135"/>
              <a:gd name="T17" fmla="*/ 106 h 441"/>
              <a:gd name="T18" fmla="*/ 58 w 1135"/>
              <a:gd name="T19" fmla="*/ 113 h 441"/>
              <a:gd name="T20" fmla="*/ 8 w 1135"/>
              <a:gd name="T21" fmla="*/ 107 h 441"/>
              <a:gd name="T22" fmla="*/ 69 w 1135"/>
              <a:gd name="T23" fmla="*/ 326 h 441"/>
              <a:gd name="T24" fmla="*/ 83 w 1135"/>
              <a:gd name="T25" fmla="*/ 332 h 441"/>
              <a:gd name="T26" fmla="*/ 162 w 1135"/>
              <a:gd name="T27" fmla="*/ 193 h 441"/>
              <a:gd name="T28" fmla="*/ 241 w 1135"/>
              <a:gd name="T29" fmla="*/ 332 h 441"/>
              <a:gd name="T30" fmla="*/ 255 w 1135"/>
              <a:gd name="T31" fmla="*/ 326 h 441"/>
              <a:gd name="T32" fmla="*/ 316 w 1135"/>
              <a:gd name="T33" fmla="*/ 107 h 441"/>
              <a:gd name="T34" fmla="*/ 371 w 1135"/>
              <a:gd name="T35" fmla="*/ 107 h 441"/>
              <a:gd name="T36" fmla="*/ 362 w 1135"/>
              <a:gd name="T37" fmla="*/ 316 h 441"/>
              <a:gd name="T38" fmla="*/ 413 w 1135"/>
              <a:gd name="T39" fmla="*/ 326 h 441"/>
              <a:gd name="T40" fmla="*/ 423 w 1135"/>
              <a:gd name="T41" fmla="*/ 117 h 441"/>
              <a:gd name="T42" fmla="*/ 596 w 1135"/>
              <a:gd name="T43" fmla="*/ 101 h 441"/>
              <a:gd name="T44" fmla="*/ 522 w 1135"/>
              <a:gd name="T45" fmla="*/ 133 h 441"/>
              <a:gd name="T46" fmla="*/ 506 w 1135"/>
              <a:gd name="T47" fmla="*/ 107 h 441"/>
              <a:gd name="T48" fmla="*/ 477 w 1135"/>
              <a:gd name="T49" fmla="*/ 117 h 441"/>
              <a:gd name="T50" fmla="*/ 486 w 1135"/>
              <a:gd name="T51" fmla="*/ 441 h 441"/>
              <a:gd name="T52" fmla="*/ 538 w 1135"/>
              <a:gd name="T53" fmla="*/ 432 h 441"/>
              <a:gd name="T54" fmla="*/ 596 w 1135"/>
              <a:gd name="T55" fmla="*/ 332 h 441"/>
              <a:gd name="T56" fmla="*/ 596 w 1135"/>
              <a:gd name="T57" fmla="*/ 101 h 441"/>
              <a:gd name="T58" fmla="*/ 538 w 1135"/>
              <a:gd name="T59" fmla="*/ 265 h 441"/>
              <a:gd name="T60" fmla="*/ 584 w 1135"/>
              <a:gd name="T61" fmla="*/ 155 h 441"/>
              <a:gd name="T62" fmla="*/ 584 w 1135"/>
              <a:gd name="T63" fmla="*/ 277 h 441"/>
              <a:gd name="T64" fmla="*/ 792 w 1135"/>
              <a:gd name="T65" fmla="*/ 133 h 441"/>
              <a:gd name="T66" fmla="*/ 776 w 1135"/>
              <a:gd name="T67" fmla="*/ 107 h 441"/>
              <a:gd name="T68" fmla="*/ 747 w 1135"/>
              <a:gd name="T69" fmla="*/ 117 h 441"/>
              <a:gd name="T70" fmla="*/ 757 w 1135"/>
              <a:gd name="T71" fmla="*/ 326 h 441"/>
              <a:gd name="T72" fmla="*/ 808 w 1135"/>
              <a:gd name="T73" fmla="*/ 316 h 441"/>
              <a:gd name="T74" fmla="*/ 870 w 1135"/>
              <a:gd name="T75" fmla="*/ 159 h 441"/>
              <a:gd name="T76" fmla="*/ 897 w 1135"/>
              <a:gd name="T77" fmla="*/ 122 h 441"/>
              <a:gd name="T78" fmla="*/ 401 w 1135"/>
              <a:gd name="T79" fmla="*/ 4 h 441"/>
              <a:gd name="T80" fmla="*/ 383 w 1135"/>
              <a:gd name="T81" fmla="*/ 70 h 441"/>
              <a:gd name="T82" fmla="*/ 401 w 1135"/>
              <a:gd name="T83" fmla="*/ 4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5" h="441">
                <a:moveTo>
                  <a:pt x="1022" y="101"/>
                </a:moveTo>
                <a:cubicBezTo>
                  <a:pt x="960" y="101"/>
                  <a:pt x="910" y="152"/>
                  <a:pt x="910" y="216"/>
                </a:cubicBezTo>
                <a:cubicBezTo>
                  <a:pt x="910" y="280"/>
                  <a:pt x="960" y="332"/>
                  <a:pt x="1022" y="332"/>
                </a:cubicBezTo>
                <a:cubicBezTo>
                  <a:pt x="1084" y="332"/>
                  <a:pt x="1135" y="280"/>
                  <a:pt x="1135" y="216"/>
                </a:cubicBezTo>
                <a:cubicBezTo>
                  <a:pt x="1135" y="152"/>
                  <a:pt x="1084" y="101"/>
                  <a:pt x="1022" y="101"/>
                </a:cubicBezTo>
                <a:close/>
                <a:moveTo>
                  <a:pt x="1022" y="277"/>
                </a:moveTo>
                <a:cubicBezTo>
                  <a:pt x="990" y="277"/>
                  <a:pt x="964" y="250"/>
                  <a:pt x="964" y="216"/>
                </a:cubicBezTo>
                <a:cubicBezTo>
                  <a:pt x="964" y="183"/>
                  <a:pt x="990" y="155"/>
                  <a:pt x="1022" y="155"/>
                </a:cubicBezTo>
                <a:cubicBezTo>
                  <a:pt x="1054" y="155"/>
                  <a:pt x="1080" y="183"/>
                  <a:pt x="1080" y="216"/>
                </a:cubicBezTo>
                <a:cubicBezTo>
                  <a:pt x="1080" y="250"/>
                  <a:pt x="1054" y="277"/>
                  <a:pt x="1022" y="277"/>
                </a:cubicBezTo>
                <a:close/>
                <a:moveTo>
                  <a:pt x="316" y="107"/>
                </a:moveTo>
                <a:cubicBezTo>
                  <a:pt x="275" y="107"/>
                  <a:pt x="275" y="107"/>
                  <a:pt x="275" y="107"/>
                </a:cubicBezTo>
                <a:cubicBezTo>
                  <a:pt x="271" y="107"/>
                  <a:pt x="268" y="110"/>
                  <a:pt x="266" y="113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174" y="106"/>
                  <a:pt x="174" y="106"/>
                  <a:pt x="174" y="106"/>
                </a:cubicBezTo>
                <a:cubicBezTo>
                  <a:pt x="172" y="103"/>
                  <a:pt x="168" y="101"/>
                  <a:pt x="164" y="101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56" y="101"/>
                  <a:pt x="152" y="103"/>
                  <a:pt x="151" y="106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7" y="110"/>
                  <a:pt x="53" y="107"/>
                  <a:pt x="49" y="107"/>
                </a:cubicBezTo>
                <a:cubicBezTo>
                  <a:pt x="8" y="107"/>
                  <a:pt x="8" y="107"/>
                  <a:pt x="8" y="107"/>
                </a:cubicBezTo>
                <a:cubicBezTo>
                  <a:pt x="3" y="107"/>
                  <a:pt x="0" y="111"/>
                  <a:pt x="1" y="116"/>
                </a:cubicBezTo>
                <a:cubicBezTo>
                  <a:pt x="69" y="326"/>
                  <a:pt x="69" y="326"/>
                  <a:pt x="69" y="326"/>
                </a:cubicBezTo>
                <a:cubicBezTo>
                  <a:pt x="70" y="329"/>
                  <a:pt x="74" y="332"/>
                  <a:pt x="77" y="332"/>
                </a:cubicBezTo>
                <a:cubicBezTo>
                  <a:pt x="83" y="332"/>
                  <a:pt x="83" y="332"/>
                  <a:pt x="83" y="332"/>
                </a:cubicBezTo>
                <a:cubicBezTo>
                  <a:pt x="87" y="332"/>
                  <a:pt x="91" y="329"/>
                  <a:pt x="93" y="326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231" y="326"/>
                  <a:pt x="231" y="326"/>
                  <a:pt x="231" y="326"/>
                </a:cubicBezTo>
                <a:cubicBezTo>
                  <a:pt x="233" y="329"/>
                  <a:pt x="237" y="332"/>
                  <a:pt x="241" y="332"/>
                </a:cubicBezTo>
                <a:cubicBezTo>
                  <a:pt x="247" y="332"/>
                  <a:pt x="247" y="332"/>
                  <a:pt x="247" y="332"/>
                </a:cubicBezTo>
                <a:cubicBezTo>
                  <a:pt x="250" y="332"/>
                  <a:pt x="254" y="329"/>
                  <a:pt x="255" y="32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25" y="111"/>
                  <a:pt x="322" y="107"/>
                  <a:pt x="316" y="107"/>
                </a:cubicBezTo>
                <a:close/>
                <a:moveTo>
                  <a:pt x="413" y="107"/>
                </a:moveTo>
                <a:cubicBezTo>
                  <a:pt x="371" y="107"/>
                  <a:pt x="371" y="107"/>
                  <a:pt x="371" y="107"/>
                </a:cubicBezTo>
                <a:cubicBezTo>
                  <a:pt x="366" y="107"/>
                  <a:pt x="362" y="111"/>
                  <a:pt x="362" y="117"/>
                </a:cubicBezTo>
                <a:cubicBezTo>
                  <a:pt x="362" y="316"/>
                  <a:pt x="362" y="316"/>
                  <a:pt x="362" y="316"/>
                </a:cubicBezTo>
                <a:cubicBezTo>
                  <a:pt x="362" y="321"/>
                  <a:pt x="366" y="326"/>
                  <a:pt x="371" y="326"/>
                </a:cubicBezTo>
                <a:cubicBezTo>
                  <a:pt x="413" y="326"/>
                  <a:pt x="413" y="326"/>
                  <a:pt x="413" y="326"/>
                </a:cubicBezTo>
                <a:cubicBezTo>
                  <a:pt x="418" y="326"/>
                  <a:pt x="423" y="321"/>
                  <a:pt x="423" y="316"/>
                </a:cubicBezTo>
                <a:cubicBezTo>
                  <a:pt x="423" y="117"/>
                  <a:pt x="423" y="117"/>
                  <a:pt x="423" y="117"/>
                </a:cubicBezTo>
                <a:cubicBezTo>
                  <a:pt x="423" y="111"/>
                  <a:pt x="418" y="107"/>
                  <a:pt x="413" y="107"/>
                </a:cubicBezTo>
                <a:close/>
                <a:moveTo>
                  <a:pt x="596" y="101"/>
                </a:moveTo>
                <a:cubicBezTo>
                  <a:pt x="567" y="101"/>
                  <a:pt x="541" y="113"/>
                  <a:pt x="522" y="133"/>
                </a:cubicBezTo>
                <a:cubicBezTo>
                  <a:pt x="522" y="133"/>
                  <a:pt x="522" y="133"/>
                  <a:pt x="522" y="133"/>
                </a:cubicBezTo>
                <a:cubicBezTo>
                  <a:pt x="514" y="113"/>
                  <a:pt x="514" y="113"/>
                  <a:pt x="514" y="113"/>
                </a:cubicBezTo>
                <a:cubicBezTo>
                  <a:pt x="513" y="110"/>
                  <a:pt x="509" y="107"/>
                  <a:pt x="506" y="107"/>
                </a:cubicBezTo>
                <a:cubicBezTo>
                  <a:pt x="486" y="107"/>
                  <a:pt x="486" y="107"/>
                  <a:pt x="486" y="107"/>
                </a:cubicBezTo>
                <a:cubicBezTo>
                  <a:pt x="481" y="107"/>
                  <a:pt x="477" y="111"/>
                  <a:pt x="477" y="117"/>
                </a:cubicBezTo>
                <a:cubicBezTo>
                  <a:pt x="477" y="432"/>
                  <a:pt x="477" y="432"/>
                  <a:pt x="477" y="432"/>
                </a:cubicBezTo>
                <a:cubicBezTo>
                  <a:pt x="477" y="437"/>
                  <a:pt x="481" y="441"/>
                  <a:pt x="486" y="441"/>
                </a:cubicBezTo>
                <a:cubicBezTo>
                  <a:pt x="528" y="441"/>
                  <a:pt x="528" y="441"/>
                  <a:pt x="528" y="441"/>
                </a:cubicBezTo>
                <a:cubicBezTo>
                  <a:pt x="533" y="441"/>
                  <a:pt x="538" y="437"/>
                  <a:pt x="538" y="432"/>
                </a:cubicBezTo>
                <a:cubicBezTo>
                  <a:pt x="538" y="322"/>
                  <a:pt x="538" y="322"/>
                  <a:pt x="538" y="322"/>
                </a:cubicBezTo>
                <a:cubicBezTo>
                  <a:pt x="555" y="328"/>
                  <a:pt x="575" y="332"/>
                  <a:pt x="596" y="332"/>
                </a:cubicBezTo>
                <a:cubicBezTo>
                  <a:pt x="654" y="332"/>
                  <a:pt x="702" y="280"/>
                  <a:pt x="702" y="216"/>
                </a:cubicBezTo>
                <a:cubicBezTo>
                  <a:pt x="702" y="152"/>
                  <a:pt x="654" y="101"/>
                  <a:pt x="596" y="101"/>
                </a:cubicBezTo>
                <a:close/>
                <a:moveTo>
                  <a:pt x="584" y="277"/>
                </a:moveTo>
                <a:cubicBezTo>
                  <a:pt x="567" y="277"/>
                  <a:pt x="551" y="273"/>
                  <a:pt x="538" y="265"/>
                </a:cubicBezTo>
                <a:cubicBezTo>
                  <a:pt x="538" y="182"/>
                  <a:pt x="538" y="182"/>
                  <a:pt x="538" y="182"/>
                </a:cubicBezTo>
                <a:cubicBezTo>
                  <a:pt x="548" y="166"/>
                  <a:pt x="565" y="155"/>
                  <a:pt x="584" y="155"/>
                </a:cubicBezTo>
                <a:cubicBezTo>
                  <a:pt x="615" y="155"/>
                  <a:pt x="640" y="183"/>
                  <a:pt x="640" y="216"/>
                </a:cubicBezTo>
                <a:cubicBezTo>
                  <a:pt x="640" y="250"/>
                  <a:pt x="615" y="277"/>
                  <a:pt x="584" y="277"/>
                </a:cubicBezTo>
                <a:close/>
                <a:moveTo>
                  <a:pt x="856" y="101"/>
                </a:moveTo>
                <a:cubicBezTo>
                  <a:pt x="816" y="101"/>
                  <a:pt x="792" y="133"/>
                  <a:pt x="792" y="133"/>
                </a:cubicBezTo>
                <a:cubicBezTo>
                  <a:pt x="785" y="113"/>
                  <a:pt x="785" y="113"/>
                  <a:pt x="785" y="113"/>
                </a:cubicBezTo>
                <a:cubicBezTo>
                  <a:pt x="784" y="110"/>
                  <a:pt x="780" y="107"/>
                  <a:pt x="776" y="107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2" y="107"/>
                  <a:pt x="747" y="111"/>
                  <a:pt x="747" y="117"/>
                </a:cubicBezTo>
                <a:cubicBezTo>
                  <a:pt x="747" y="316"/>
                  <a:pt x="747" y="316"/>
                  <a:pt x="747" y="316"/>
                </a:cubicBezTo>
                <a:cubicBezTo>
                  <a:pt x="747" y="321"/>
                  <a:pt x="752" y="326"/>
                  <a:pt x="757" y="326"/>
                </a:cubicBezTo>
                <a:cubicBezTo>
                  <a:pt x="799" y="326"/>
                  <a:pt x="799" y="326"/>
                  <a:pt x="799" y="326"/>
                </a:cubicBezTo>
                <a:cubicBezTo>
                  <a:pt x="804" y="326"/>
                  <a:pt x="808" y="321"/>
                  <a:pt x="808" y="316"/>
                </a:cubicBezTo>
                <a:cubicBezTo>
                  <a:pt x="808" y="176"/>
                  <a:pt x="808" y="176"/>
                  <a:pt x="808" y="176"/>
                </a:cubicBezTo>
                <a:cubicBezTo>
                  <a:pt x="833" y="147"/>
                  <a:pt x="864" y="157"/>
                  <a:pt x="870" y="159"/>
                </a:cubicBezTo>
                <a:cubicBezTo>
                  <a:pt x="876" y="162"/>
                  <a:pt x="881" y="159"/>
                  <a:pt x="883" y="155"/>
                </a:cubicBezTo>
                <a:cubicBezTo>
                  <a:pt x="885" y="150"/>
                  <a:pt x="894" y="130"/>
                  <a:pt x="897" y="122"/>
                </a:cubicBezTo>
                <a:cubicBezTo>
                  <a:pt x="901" y="114"/>
                  <a:pt x="896" y="101"/>
                  <a:pt x="856" y="101"/>
                </a:cubicBezTo>
                <a:close/>
                <a:moveTo>
                  <a:pt x="401" y="4"/>
                </a:moveTo>
                <a:cubicBezTo>
                  <a:pt x="383" y="0"/>
                  <a:pt x="364" y="10"/>
                  <a:pt x="360" y="28"/>
                </a:cubicBezTo>
                <a:cubicBezTo>
                  <a:pt x="355" y="46"/>
                  <a:pt x="365" y="65"/>
                  <a:pt x="383" y="70"/>
                </a:cubicBezTo>
                <a:cubicBezTo>
                  <a:pt x="401" y="74"/>
                  <a:pt x="420" y="64"/>
                  <a:pt x="425" y="46"/>
                </a:cubicBezTo>
                <a:cubicBezTo>
                  <a:pt x="430" y="28"/>
                  <a:pt x="419" y="9"/>
                  <a:pt x="401" y="4"/>
                </a:cubicBezTo>
                <a:close/>
              </a:path>
            </a:pathLst>
          </a:custGeom>
          <a:solidFill>
            <a:srgbClr val="3419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 userDrawn="1"/>
        </p:nvSpPr>
        <p:spPr>
          <a:xfrm>
            <a:off x="8264669" y="4933519"/>
            <a:ext cx="613587" cy="1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42" name="Shape 257"/>
          <p:cNvSpPr txBox="1">
            <a:spLocks/>
          </p:cNvSpPr>
          <p:nvPr userDrawn="1"/>
        </p:nvSpPr>
        <p:spPr>
          <a:xfrm>
            <a:off x="8869969" y="4930742"/>
            <a:ext cx="259712" cy="194925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lvl="0"/>
              <a:t>‹#›</a:t>
            </a:fld>
            <a:endParaRPr lang="en-GB" noProof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1948" y="4978614"/>
            <a:ext cx="503788" cy="94721"/>
            <a:chOff x="6014087" y="4646472"/>
            <a:chExt cx="503788" cy="94721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 flipH="1">
              <a:off x="6423171" y="4646472"/>
              <a:ext cx="94704" cy="9472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 flipH="1">
              <a:off x="6320900" y="4646472"/>
              <a:ext cx="94704" cy="947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 flipH="1">
              <a:off x="6218629" y="4646472"/>
              <a:ext cx="94704" cy="947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 flipH="1">
              <a:off x="6116358" y="4646472"/>
              <a:ext cx="94704" cy="9472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 flipH="1">
              <a:off x="6014087" y="4646472"/>
              <a:ext cx="94704" cy="9472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6911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8">
          <p15:clr>
            <a:srgbClr val="FBAE40"/>
          </p15:clr>
        </p15:guide>
        <p15:guide id="3" pos="55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lient/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>
            <a:off x="3769835" y="1896228"/>
            <a:ext cx="0" cy="13496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miter lim="400000"/>
          </a:ln>
        </p:spPr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2855768"/>
            <a:ext cx="3190875" cy="150332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first and last name 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267200" y="3084022"/>
            <a:ext cx="3190875" cy="149312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buNone/>
              <a:def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Designation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267200" y="3348038"/>
            <a:ext cx="3190875" cy="13977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buNone/>
              <a:def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11774" r="9918" b="11902"/>
          <a:stretch/>
        </p:blipFill>
        <p:spPr>
          <a:xfrm>
            <a:off x="270754" y="1926880"/>
            <a:ext cx="1645233" cy="1316432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42673" y="1955800"/>
            <a:ext cx="1181100" cy="1231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/>
              <a:t>Place Client / Partner Logo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67199" y="1310123"/>
            <a:ext cx="4876801" cy="11658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l">
              <a:defRPr lang="en-US" sz="36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1862956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779308" y="1470758"/>
            <a:ext cx="3640292" cy="150646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buNone/>
              <a:defRPr sz="13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8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230668" y="1373094"/>
            <a:ext cx="502920" cy="501594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Font typeface="Arial" pitchFamily="34" charset="0"/>
              <a:buNone/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7" name="Title 1"/>
          <p:cNvSpPr>
            <a:spLocks noGrp="1"/>
          </p:cNvSpPr>
          <p:nvPr>
            <p:ph type="ctrTitle" hasCustomPrompt="1"/>
          </p:nvPr>
        </p:nvSpPr>
        <p:spPr>
          <a:xfrm>
            <a:off x="263070" y="254000"/>
            <a:ext cx="2191657" cy="519669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/>
              <a:defRPr lang="en-US" sz="24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Agenda</a:t>
            </a:r>
          </a:p>
        </p:txBody>
      </p:sp>
      <p:sp>
        <p:nvSpPr>
          <p:cNvPr id="48" name="Text Placeholder 38"/>
          <p:cNvSpPr>
            <a:spLocks noGrp="1"/>
          </p:cNvSpPr>
          <p:nvPr>
            <p:ph type="body" sz="quarter" idx="16" hasCustomPrompt="1"/>
          </p:nvPr>
        </p:nvSpPr>
        <p:spPr>
          <a:xfrm>
            <a:off x="779308" y="1656945"/>
            <a:ext cx="3640292" cy="149245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Sub-points</a:t>
            </a:r>
          </a:p>
        </p:txBody>
      </p:sp>
      <p:sp>
        <p:nvSpPr>
          <p:cNvPr id="49" name="Text Placeholder 38"/>
          <p:cNvSpPr>
            <a:spLocks noGrp="1"/>
          </p:cNvSpPr>
          <p:nvPr>
            <p:ph type="body" sz="quarter" idx="17" hasCustomPrompt="1"/>
          </p:nvPr>
        </p:nvSpPr>
        <p:spPr>
          <a:xfrm>
            <a:off x="779308" y="2347470"/>
            <a:ext cx="3640292" cy="150646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buNone/>
              <a:defRPr sz="13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0" name="Text Placeholder 38"/>
          <p:cNvSpPr>
            <a:spLocks noGrp="1"/>
          </p:cNvSpPr>
          <p:nvPr>
            <p:ph type="body" sz="quarter" idx="18" hasCustomPrompt="1"/>
          </p:nvPr>
        </p:nvSpPr>
        <p:spPr>
          <a:xfrm>
            <a:off x="230668" y="2249806"/>
            <a:ext cx="502920" cy="501594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Font typeface="Arial" pitchFamily="34" charset="0"/>
              <a:buNone/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1" name="Text Placeholder 38"/>
          <p:cNvSpPr>
            <a:spLocks noGrp="1"/>
          </p:cNvSpPr>
          <p:nvPr>
            <p:ph type="body" sz="quarter" idx="19" hasCustomPrompt="1"/>
          </p:nvPr>
        </p:nvSpPr>
        <p:spPr>
          <a:xfrm>
            <a:off x="779308" y="2533657"/>
            <a:ext cx="3640292" cy="149245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Sub-points</a:t>
            </a:r>
          </a:p>
        </p:txBody>
      </p:sp>
      <p:sp>
        <p:nvSpPr>
          <p:cNvPr id="52" name="Text Placeholder 38"/>
          <p:cNvSpPr>
            <a:spLocks noGrp="1"/>
          </p:cNvSpPr>
          <p:nvPr>
            <p:ph type="body" sz="quarter" idx="20" hasCustomPrompt="1"/>
          </p:nvPr>
        </p:nvSpPr>
        <p:spPr>
          <a:xfrm>
            <a:off x="779308" y="3222736"/>
            <a:ext cx="3640292" cy="150646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buNone/>
              <a:defRPr sz="13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3" name="Text Placeholder 38"/>
          <p:cNvSpPr>
            <a:spLocks noGrp="1"/>
          </p:cNvSpPr>
          <p:nvPr>
            <p:ph type="body" sz="quarter" idx="21" hasCustomPrompt="1"/>
          </p:nvPr>
        </p:nvSpPr>
        <p:spPr>
          <a:xfrm>
            <a:off x="230668" y="3125072"/>
            <a:ext cx="502920" cy="501594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Font typeface="Arial" pitchFamily="34" charset="0"/>
              <a:buNone/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4" name="Text Placeholder 38"/>
          <p:cNvSpPr>
            <a:spLocks noGrp="1"/>
          </p:cNvSpPr>
          <p:nvPr>
            <p:ph type="body" sz="quarter" idx="22" hasCustomPrompt="1"/>
          </p:nvPr>
        </p:nvSpPr>
        <p:spPr>
          <a:xfrm>
            <a:off x="779308" y="3408923"/>
            <a:ext cx="3640292" cy="149245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Sub-points</a:t>
            </a:r>
          </a:p>
        </p:txBody>
      </p:sp>
      <p:sp>
        <p:nvSpPr>
          <p:cNvPr id="55" name="Text Placeholder 38"/>
          <p:cNvSpPr>
            <a:spLocks noGrp="1"/>
          </p:cNvSpPr>
          <p:nvPr>
            <p:ph type="body" sz="quarter" idx="23" hasCustomPrompt="1"/>
          </p:nvPr>
        </p:nvSpPr>
        <p:spPr>
          <a:xfrm>
            <a:off x="779308" y="4057114"/>
            <a:ext cx="3640292" cy="150646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buNone/>
              <a:defRPr sz="13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24" hasCustomPrompt="1"/>
          </p:nvPr>
        </p:nvSpPr>
        <p:spPr>
          <a:xfrm>
            <a:off x="230668" y="3959450"/>
            <a:ext cx="502920" cy="501594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Font typeface="Arial" pitchFamily="34" charset="0"/>
              <a:buNone/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7" name="Text Placeholder 38"/>
          <p:cNvSpPr>
            <a:spLocks noGrp="1"/>
          </p:cNvSpPr>
          <p:nvPr>
            <p:ph type="body" sz="quarter" idx="25" hasCustomPrompt="1"/>
          </p:nvPr>
        </p:nvSpPr>
        <p:spPr>
          <a:xfrm>
            <a:off x="779308" y="4243301"/>
            <a:ext cx="3640292" cy="149245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Sub-points</a:t>
            </a:r>
          </a:p>
        </p:txBody>
      </p:sp>
      <p:sp>
        <p:nvSpPr>
          <p:cNvPr id="58" name="Text Placeholder 38"/>
          <p:cNvSpPr>
            <a:spLocks noGrp="1"/>
          </p:cNvSpPr>
          <p:nvPr>
            <p:ph type="body" sz="quarter" idx="26" hasCustomPrompt="1"/>
          </p:nvPr>
        </p:nvSpPr>
        <p:spPr>
          <a:xfrm>
            <a:off x="5164271" y="1470758"/>
            <a:ext cx="3640292" cy="150646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buNone/>
              <a:defRPr sz="13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9" name="Text Placeholder 38"/>
          <p:cNvSpPr>
            <a:spLocks noGrp="1"/>
          </p:cNvSpPr>
          <p:nvPr>
            <p:ph type="body" sz="quarter" idx="27" hasCustomPrompt="1"/>
          </p:nvPr>
        </p:nvSpPr>
        <p:spPr>
          <a:xfrm>
            <a:off x="4615631" y="1373094"/>
            <a:ext cx="502920" cy="501594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Font typeface="Arial" pitchFamily="34" charset="0"/>
              <a:buNone/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60" name="Text Placeholder 38"/>
          <p:cNvSpPr>
            <a:spLocks noGrp="1"/>
          </p:cNvSpPr>
          <p:nvPr>
            <p:ph type="body" sz="quarter" idx="28" hasCustomPrompt="1"/>
          </p:nvPr>
        </p:nvSpPr>
        <p:spPr>
          <a:xfrm>
            <a:off x="5164271" y="1656945"/>
            <a:ext cx="3640292" cy="149245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Sub-points</a:t>
            </a:r>
          </a:p>
        </p:txBody>
      </p:sp>
      <p:sp>
        <p:nvSpPr>
          <p:cNvPr id="61" name="Text Placeholder 38"/>
          <p:cNvSpPr>
            <a:spLocks noGrp="1"/>
          </p:cNvSpPr>
          <p:nvPr>
            <p:ph type="body" sz="quarter" idx="29" hasCustomPrompt="1"/>
          </p:nvPr>
        </p:nvSpPr>
        <p:spPr>
          <a:xfrm>
            <a:off x="5164271" y="2347470"/>
            <a:ext cx="3640292" cy="150646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buNone/>
              <a:defRPr sz="13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2" name="Text Placeholder 38"/>
          <p:cNvSpPr>
            <a:spLocks noGrp="1"/>
          </p:cNvSpPr>
          <p:nvPr>
            <p:ph type="body" sz="quarter" idx="30" hasCustomPrompt="1"/>
          </p:nvPr>
        </p:nvSpPr>
        <p:spPr>
          <a:xfrm>
            <a:off x="4615631" y="2249806"/>
            <a:ext cx="502920" cy="501594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Font typeface="Arial" pitchFamily="34" charset="0"/>
              <a:buNone/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3" name="Text Placeholder 38"/>
          <p:cNvSpPr>
            <a:spLocks noGrp="1"/>
          </p:cNvSpPr>
          <p:nvPr>
            <p:ph type="body" sz="quarter" idx="31" hasCustomPrompt="1"/>
          </p:nvPr>
        </p:nvSpPr>
        <p:spPr>
          <a:xfrm>
            <a:off x="5164271" y="2533657"/>
            <a:ext cx="3640292" cy="149245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Sub-points</a:t>
            </a:r>
          </a:p>
        </p:txBody>
      </p:sp>
      <p:sp>
        <p:nvSpPr>
          <p:cNvPr id="64" name="Text Placeholder 38"/>
          <p:cNvSpPr>
            <a:spLocks noGrp="1"/>
          </p:cNvSpPr>
          <p:nvPr>
            <p:ph type="body" sz="quarter" idx="32" hasCustomPrompt="1"/>
          </p:nvPr>
        </p:nvSpPr>
        <p:spPr>
          <a:xfrm>
            <a:off x="5164271" y="3222736"/>
            <a:ext cx="3640292" cy="150646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buNone/>
              <a:defRPr sz="13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5" name="Text Placeholder 38"/>
          <p:cNvSpPr>
            <a:spLocks noGrp="1"/>
          </p:cNvSpPr>
          <p:nvPr>
            <p:ph type="body" sz="quarter" idx="33" hasCustomPrompt="1"/>
          </p:nvPr>
        </p:nvSpPr>
        <p:spPr>
          <a:xfrm>
            <a:off x="4615631" y="3125072"/>
            <a:ext cx="502920" cy="501594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Font typeface="Arial" pitchFamily="34" charset="0"/>
              <a:buNone/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6" name="Text Placeholder 38"/>
          <p:cNvSpPr>
            <a:spLocks noGrp="1"/>
          </p:cNvSpPr>
          <p:nvPr>
            <p:ph type="body" sz="quarter" idx="34" hasCustomPrompt="1"/>
          </p:nvPr>
        </p:nvSpPr>
        <p:spPr>
          <a:xfrm>
            <a:off x="5164271" y="3408923"/>
            <a:ext cx="3640292" cy="149245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Sub-points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77584" y="59563"/>
            <a:ext cx="1001713" cy="123794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68" name="Rectangle 67"/>
          <p:cNvSpPr/>
          <p:nvPr userDrawn="1"/>
        </p:nvSpPr>
        <p:spPr>
          <a:xfrm>
            <a:off x="8903495" y="4975062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ooter Placeholder 4"/>
          <p:cNvSpPr txBox="1">
            <a:spLocks/>
          </p:cNvSpPr>
          <p:nvPr userDrawn="1"/>
        </p:nvSpPr>
        <p:spPr>
          <a:xfrm>
            <a:off x="7899751" y="4975673"/>
            <a:ext cx="8312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0" u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sp>
        <p:nvSpPr>
          <p:cNvPr id="77" name="Freeform 5"/>
          <p:cNvSpPr>
            <a:spLocks noEditPoints="1"/>
          </p:cNvSpPr>
          <p:nvPr userDrawn="1"/>
        </p:nvSpPr>
        <p:spPr bwMode="auto">
          <a:xfrm>
            <a:off x="8002022" y="4978054"/>
            <a:ext cx="282581" cy="109457"/>
          </a:xfrm>
          <a:custGeom>
            <a:avLst/>
            <a:gdLst>
              <a:gd name="T0" fmla="*/ 910 w 1135"/>
              <a:gd name="T1" fmla="*/ 216 h 441"/>
              <a:gd name="T2" fmla="*/ 1135 w 1135"/>
              <a:gd name="T3" fmla="*/ 216 h 441"/>
              <a:gd name="T4" fmla="*/ 1022 w 1135"/>
              <a:gd name="T5" fmla="*/ 277 h 441"/>
              <a:gd name="T6" fmla="*/ 1022 w 1135"/>
              <a:gd name="T7" fmla="*/ 155 h 441"/>
              <a:gd name="T8" fmla="*/ 1022 w 1135"/>
              <a:gd name="T9" fmla="*/ 277 h 441"/>
              <a:gd name="T10" fmla="*/ 275 w 1135"/>
              <a:gd name="T11" fmla="*/ 107 h 441"/>
              <a:gd name="T12" fmla="*/ 232 w 1135"/>
              <a:gd name="T13" fmla="*/ 219 h 441"/>
              <a:gd name="T14" fmla="*/ 164 w 1135"/>
              <a:gd name="T15" fmla="*/ 101 h 441"/>
              <a:gd name="T16" fmla="*/ 151 w 1135"/>
              <a:gd name="T17" fmla="*/ 106 h 441"/>
              <a:gd name="T18" fmla="*/ 58 w 1135"/>
              <a:gd name="T19" fmla="*/ 113 h 441"/>
              <a:gd name="T20" fmla="*/ 8 w 1135"/>
              <a:gd name="T21" fmla="*/ 107 h 441"/>
              <a:gd name="T22" fmla="*/ 69 w 1135"/>
              <a:gd name="T23" fmla="*/ 326 h 441"/>
              <a:gd name="T24" fmla="*/ 83 w 1135"/>
              <a:gd name="T25" fmla="*/ 332 h 441"/>
              <a:gd name="T26" fmla="*/ 162 w 1135"/>
              <a:gd name="T27" fmla="*/ 193 h 441"/>
              <a:gd name="T28" fmla="*/ 241 w 1135"/>
              <a:gd name="T29" fmla="*/ 332 h 441"/>
              <a:gd name="T30" fmla="*/ 255 w 1135"/>
              <a:gd name="T31" fmla="*/ 326 h 441"/>
              <a:gd name="T32" fmla="*/ 316 w 1135"/>
              <a:gd name="T33" fmla="*/ 107 h 441"/>
              <a:gd name="T34" fmla="*/ 371 w 1135"/>
              <a:gd name="T35" fmla="*/ 107 h 441"/>
              <a:gd name="T36" fmla="*/ 362 w 1135"/>
              <a:gd name="T37" fmla="*/ 316 h 441"/>
              <a:gd name="T38" fmla="*/ 413 w 1135"/>
              <a:gd name="T39" fmla="*/ 326 h 441"/>
              <a:gd name="T40" fmla="*/ 423 w 1135"/>
              <a:gd name="T41" fmla="*/ 117 h 441"/>
              <a:gd name="T42" fmla="*/ 596 w 1135"/>
              <a:gd name="T43" fmla="*/ 101 h 441"/>
              <a:gd name="T44" fmla="*/ 522 w 1135"/>
              <a:gd name="T45" fmla="*/ 133 h 441"/>
              <a:gd name="T46" fmla="*/ 506 w 1135"/>
              <a:gd name="T47" fmla="*/ 107 h 441"/>
              <a:gd name="T48" fmla="*/ 477 w 1135"/>
              <a:gd name="T49" fmla="*/ 117 h 441"/>
              <a:gd name="T50" fmla="*/ 486 w 1135"/>
              <a:gd name="T51" fmla="*/ 441 h 441"/>
              <a:gd name="T52" fmla="*/ 538 w 1135"/>
              <a:gd name="T53" fmla="*/ 432 h 441"/>
              <a:gd name="T54" fmla="*/ 596 w 1135"/>
              <a:gd name="T55" fmla="*/ 332 h 441"/>
              <a:gd name="T56" fmla="*/ 596 w 1135"/>
              <a:gd name="T57" fmla="*/ 101 h 441"/>
              <a:gd name="T58" fmla="*/ 538 w 1135"/>
              <a:gd name="T59" fmla="*/ 265 h 441"/>
              <a:gd name="T60" fmla="*/ 584 w 1135"/>
              <a:gd name="T61" fmla="*/ 155 h 441"/>
              <a:gd name="T62" fmla="*/ 584 w 1135"/>
              <a:gd name="T63" fmla="*/ 277 h 441"/>
              <a:gd name="T64" fmla="*/ 792 w 1135"/>
              <a:gd name="T65" fmla="*/ 133 h 441"/>
              <a:gd name="T66" fmla="*/ 776 w 1135"/>
              <a:gd name="T67" fmla="*/ 107 h 441"/>
              <a:gd name="T68" fmla="*/ 747 w 1135"/>
              <a:gd name="T69" fmla="*/ 117 h 441"/>
              <a:gd name="T70" fmla="*/ 757 w 1135"/>
              <a:gd name="T71" fmla="*/ 326 h 441"/>
              <a:gd name="T72" fmla="*/ 808 w 1135"/>
              <a:gd name="T73" fmla="*/ 316 h 441"/>
              <a:gd name="T74" fmla="*/ 870 w 1135"/>
              <a:gd name="T75" fmla="*/ 159 h 441"/>
              <a:gd name="T76" fmla="*/ 897 w 1135"/>
              <a:gd name="T77" fmla="*/ 122 h 441"/>
              <a:gd name="T78" fmla="*/ 401 w 1135"/>
              <a:gd name="T79" fmla="*/ 4 h 441"/>
              <a:gd name="T80" fmla="*/ 383 w 1135"/>
              <a:gd name="T81" fmla="*/ 70 h 441"/>
              <a:gd name="T82" fmla="*/ 401 w 1135"/>
              <a:gd name="T83" fmla="*/ 4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5" h="441">
                <a:moveTo>
                  <a:pt x="1022" y="101"/>
                </a:moveTo>
                <a:cubicBezTo>
                  <a:pt x="960" y="101"/>
                  <a:pt x="910" y="152"/>
                  <a:pt x="910" y="216"/>
                </a:cubicBezTo>
                <a:cubicBezTo>
                  <a:pt x="910" y="280"/>
                  <a:pt x="960" y="332"/>
                  <a:pt x="1022" y="332"/>
                </a:cubicBezTo>
                <a:cubicBezTo>
                  <a:pt x="1084" y="332"/>
                  <a:pt x="1135" y="280"/>
                  <a:pt x="1135" y="216"/>
                </a:cubicBezTo>
                <a:cubicBezTo>
                  <a:pt x="1135" y="152"/>
                  <a:pt x="1084" y="101"/>
                  <a:pt x="1022" y="101"/>
                </a:cubicBezTo>
                <a:close/>
                <a:moveTo>
                  <a:pt x="1022" y="277"/>
                </a:moveTo>
                <a:cubicBezTo>
                  <a:pt x="990" y="277"/>
                  <a:pt x="964" y="250"/>
                  <a:pt x="964" y="216"/>
                </a:cubicBezTo>
                <a:cubicBezTo>
                  <a:pt x="964" y="183"/>
                  <a:pt x="990" y="155"/>
                  <a:pt x="1022" y="155"/>
                </a:cubicBezTo>
                <a:cubicBezTo>
                  <a:pt x="1054" y="155"/>
                  <a:pt x="1080" y="183"/>
                  <a:pt x="1080" y="216"/>
                </a:cubicBezTo>
                <a:cubicBezTo>
                  <a:pt x="1080" y="250"/>
                  <a:pt x="1054" y="277"/>
                  <a:pt x="1022" y="277"/>
                </a:cubicBezTo>
                <a:close/>
                <a:moveTo>
                  <a:pt x="316" y="107"/>
                </a:moveTo>
                <a:cubicBezTo>
                  <a:pt x="275" y="107"/>
                  <a:pt x="275" y="107"/>
                  <a:pt x="275" y="107"/>
                </a:cubicBezTo>
                <a:cubicBezTo>
                  <a:pt x="271" y="107"/>
                  <a:pt x="268" y="110"/>
                  <a:pt x="266" y="113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174" y="106"/>
                  <a:pt x="174" y="106"/>
                  <a:pt x="174" y="106"/>
                </a:cubicBezTo>
                <a:cubicBezTo>
                  <a:pt x="172" y="103"/>
                  <a:pt x="168" y="101"/>
                  <a:pt x="164" y="101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56" y="101"/>
                  <a:pt x="152" y="103"/>
                  <a:pt x="151" y="106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7" y="110"/>
                  <a:pt x="53" y="107"/>
                  <a:pt x="49" y="107"/>
                </a:cubicBezTo>
                <a:cubicBezTo>
                  <a:pt x="8" y="107"/>
                  <a:pt x="8" y="107"/>
                  <a:pt x="8" y="107"/>
                </a:cubicBezTo>
                <a:cubicBezTo>
                  <a:pt x="3" y="107"/>
                  <a:pt x="0" y="111"/>
                  <a:pt x="1" y="116"/>
                </a:cubicBezTo>
                <a:cubicBezTo>
                  <a:pt x="69" y="326"/>
                  <a:pt x="69" y="326"/>
                  <a:pt x="69" y="326"/>
                </a:cubicBezTo>
                <a:cubicBezTo>
                  <a:pt x="70" y="329"/>
                  <a:pt x="74" y="332"/>
                  <a:pt x="77" y="332"/>
                </a:cubicBezTo>
                <a:cubicBezTo>
                  <a:pt x="83" y="332"/>
                  <a:pt x="83" y="332"/>
                  <a:pt x="83" y="332"/>
                </a:cubicBezTo>
                <a:cubicBezTo>
                  <a:pt x="87" y="332"/>
                  <a:pt x="91" y="329"/>
                  <a:pt x="93" y="326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231" y="326"/>
                  <a:pt x="231" y="326"/>
                  <a:pt x="231" y="326"/>
                </a:cubicBezTo>
                <a:cubicBezTo>
                  <a:pt x="233" y="329"/>
                  <a:pt x="237" y="332"/>
                  <a:pt x="241" y="332"/>
                </a:cubicBezTo>
                <a:cubicBezTo>
                  <a:pt x="247" y="332"/>
                  <a:pt x="247" y="332"/>
                  <a:pt x="247" y="332"/>
                </a:cubicBezTo>
                <a:cubicBezTo>
                  <a:pt x="250" y="332"/>
                  <a:pt x="254" y="329"/>
                  <a:pt x="255" y="32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25" y="111"/>
                  <a:pt x="322" y="107"/>
                  <a:pt x="316" y="107"/>
                </a:cubicBezTo>
                <a:close/>
                <a:moveTo>
                  <a:pt x="413" y="107"/>
                </a:moveTo>
                <a:cubicBezTo>
                  <a:pt x="371" y="107"/>
                  <a:pt x="371" y="107"/>
                  <a:pt x="371" y="107"/>
                </a:cubicBezTo>
                <a:cubicBezTo>
                  <a:pt x="366" y="107"/>
                  <a:pt x="362" y="111"/>
                  <a:pt x="362" y="117"/>
                </a:cubicBezTo>
                <a:cubicBezTo>
                  <a:pt x="362" y="316"/>
                  <a:pt x="362" y="316"/>
                  <a:pt x="362" y="316"/>
                </a:cubicBezTo>
                <a:cubicBezTo>
                  <a:pt x="362" y="321"/>
                  <a:pt x="366" y="326"/>
                  <a:pt x="371" y="326"/>
                </a:cubicBezTo>
                <a:cubicBezTo>
                  <a:pt x="413" y="326"/>
                  <a:pt x="413" y="326"/>
                  <a:pt x="413" y="326"/>
                </a:cubicBezTo>
                <a:cubicBezTo>
                  <a:pt x="418" y="326"/>
                  <a:pt x="423" y="321"/>
                  <a:pt x="423" y="316"/>
                </a:cubicBezTo>
                <a:cubicBezTo>
                  <a:pt x="423" y="117"/>
                  <a:pt x="423" y="117"/>
                  <a:pt x="423" y="117"/>
                </a:cubicBezTo>
                <a:cubicBezTo>
                  <a:pt x="423" y="111"/>
                  <a:pt x="418" y="107"/>
                  <a:pt x="413" y="107"/>
                </a:cubicBezTo>
                <a:close/>
                <a:moveTo>
                  <a:pt x="596" y="101"/>
                </a:moveTo>
                <a:cubicBezTo>
                  <a:pt x="567" y="101"/>
                  <a:pt x="541" y="113"/>
                  <a:pt x="522" y="133"/>
                </a:cubicBezTo>
                <a:cubicBezTo>
                  <a:pt x="522" y="133"/>
                  <a:pt x="522" y="133"/>
                  <a:pt x="522" y="133"/>
                </a:cubicBezTo>
                <a:cubicBezTo>
                  <a:pt x="514" y="113"/>
                  <a:pt x="514" y="113"/>
                  <a:pt x="514" y="113"/>
                </a:cubicBezTo>
                <a:cubicBezTo>
                  <a:pt x="513" y="110"/>
                  <a:pt x="509" y="107"/>
                  <a:pt x="506" y="107"/>
                </a:cubicBezTo>
                <a:cubicBezTo>
                  <a:pt x="486" y="107"/>
                  <a:pt x="486" y="107"/>
                  <a:pt x="486" y="107"/>
                </a:cubicBezTo>
                <a:cubicBezTo>
                  <a:pt x="481" y="107"/>
                  <a:pt x="477" y="111"/>
                  <a:pt x="477" y="117"/>
                </a:cubicBezTo>
                <a:cubicBezTo>
                  <a:pt x="477" y="432"/>
                  <a:pt x="477" y="432"/>
                  <a:pt x="477" y="432"/>
                </a:cubicBezTo>
                <a:cubicBezTo>
                  <a:pt x="477" y="437"/>
                  <a:pt x="481" y="441"/>
                  <a:pt x="486" y="441"/>
                </a:cubicBezTo>
                <a:cubicBezTo>
                  <a:pt x="528" y="441"/>
                  <a:pt x="528" y="441"/>
                  <a:pt x="528" y="441"/>
                </a:cubicBezTo>
                <a:cubicBezTo>
                  <a:pt x="533" y="441"/>
                  <a:pt x="538" y="437"/>
                  <a:pt x="538" y="432"/>
                </a:cubicBezTo>
                <a:cubicBezTo>
                  <a:pt x="538" y="322"/>
                  <a:pt x="538" y="322"/>
                  <a:pt x="538" y="322"/>
                </a:cubicBezTo>
                <a:cubicBezTo>
                  <a:pt x="555" y="328"/>
                  <a:pt x="575" y="332"/>
                  <a:pt x="596" y="332"/>
                </a:cubicBezTo>
                <a:cubicBezTo>
                  <a:pt x="654" y="332"/>
                  <a:pt x="702" y="280"/>
                  <a:pt x="702" y="216"/>
                </a:cubicBezTo>
                <a:cubicBezTo>
                  <a:pt x="702" y="152"/>
                  <a:pt x="654" y="101"/>
                  <a:pt x="596" y="101"/>
                </a:cubicBezTo>
                <a:close/>
                <a:moveTo>
                  <a:pt x="584" y="277"/>
                </a:moveTo>
                <a:cubicBezTo>
                  <a:pt x="567" y="277"/>
                  <a:pt x="551" y="273"/>
                  <a:pt x="538" y="265"/>
                </a:cubicBezTo>
                <a:cubicBezTo>
                  <a:pt x="538" y="182"/>
                  <a:pt x="538" y="182"/>
                  <a:pt x="538" y="182"/>
                </a:cubicBezTo>
                <a:cubicBezTo>
                  <a:pt x="548" y="166"/>
                  <a:pt x="565" y="155"/>
                  <a:pt x="584" y="155"/>
                </a:cubicBezTo>
                <a:cubicBezTo>
                  <a:pt x="615" y="155"/>
                  <a:pt x="640" y="183"/>
                  <a:pt x="640" y="216"/>
                </a:cubicBezTo>
                <a:cubicBezTo>
                  <a:pt x="640" y="250"/>
                  <a:pt x="615" y="277"/>
                  <a:pt x="584" y="277"/>
                </a:cubicBezTo>
                <a:close/>
                <a:moveTo>
                  <a:pt x="856" y="101"/>
                </a:moveTo>
                <a:cubicBezTo>
                  <a:pt x="816" y="101"/>
                  <a:pt x="792" y="133"/>
                  <a:pt x="792" y="133"/>
                </a:cubicBezTo>
                <a:cubicBezTo>
                  <a:pt x="785" y="113"/>
                  <a:pt x="785" y="113"/>
                  <a:pt x="785" y="113"/>
                </a:cubicBezTo>
                <a:cubicBezTo>
                  <a:pt x="784" y="110"/>
                  <a:pt x="780" y="107"/>
                  <a:pt x="776" y="107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2" y="107"/>
                  <a:pt x="747" y="111"/>
                  <a:pt x="747" y="117"/>
                </a:cubicBezTo>
                <a:cubicBezTo>
                  <a:pt x="747" y="316"/>
                  <a:pt x="747" y="316"/>
                  <a:pt x="747" y="316"/>
                </a:cubicBezTo>
                <a:cubicBezTo>
                  <a:pt x="747" y="321"/>
                  <a:pt x="752" y="326"/>
                  <a:pt x="757" y="326"/>
                </a:cubicBezTo>
                <a:cubicBezTo>
                  <a:pt x="799" y="326"/>
                  <a:pt x="799" y="326"/>
                  <a:pt x="799" y="326"/>
                </a:cubicBezTo>
                <a:cubicBezTo>
                  <a:pt x="804" y="326"/>
                  <a:pt x="808" y="321"/>
                  <a:pt x="808" y="316"/>
                </a:cubicBezTo>
                <a:cubicBezTo>
                  <a:pt x="808" y="176"/>
                  <a:pt x="808" y="176"/>
                  <a:pt x="808" y="176"/>
                </a:cubicBezTo>
                <a:cubicBezTo>
                  <a:pt x="833" y="147"/>
                  <a:pt x="864" y="157"/>
                  <a:pt x="870" y="159"/>
                </a:cubicBezTo>
                <a:cubicBezTo>
                  <a:pt x="876" y="162"/>
                  <a:pt x="881" y="159"/>
                  <a:pt x="883" y="155"/>
                </a:cubicBezTo>
                <a:cubicBezTo>
                  <a:pt x="885" y="150"/>
                  <a:pt x="894" y="130"/>
                  <a:pt x="897" y="122"/>
                </a:cubicBezTo>
                <a:cubicBezTo>
                  <a:pt x="901" y="114"/>
                  <a:pt x="896" y="101"/>
                  <a:pt x="856" y="101"/>
                </a:cubicBezTo>
                <a:close/>
                <a:moveTo>
                  <a:pt x="401" y="4"/>
                </a:moveTo>
                <a:cubicBezTo>
                  <a:pt x="383" y="0"/>
                  <a:pt x="364" y="10"/>
                  <a:pt x="360" y="28"/>
                </a:cubicBezTo>
                <a:cubicBezTo>
                  <a:pt x="355" y="46"/>
                  <a:pt x="365" y="65"/>
                  <a:pt x="383" y="70"/>
                </a:cubicBezTo>
                <a:cubicBezTo>
                  <a:pt x="401" y="74"/>
                  <a:pt x="420" y="64"/>
                  <a:pt x="425" y="46"/>
                </a:cubicBezTo>
                <a:cubicBezTo>
                  <a:pt x="430" y="28"/>
                  <a:pt x="419" y="9"/>
                  <a:pt x="401" y="4"/>
                </a:cubicBezTo>
                <a:close/>
              </a:path>
            </a:pathLst>
          </a:custGeom>
          <a:solidFill>
            <a:srgbClr val="3419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TextBox 77"/>
          <p:cNvSpPr txBox="1"/>
          <p:nvPr userDrawn="1"/>
        </p:nvSpPr>
        <p:spPr>
          <a:xfrm>
            <a:off x="8264669" y="4933519"/>
            <a:ext cx="613587" cy="1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79" name="Shape 257"/>
          <p:cNvSpPr txBox="1">
            <a:spLocks/>
          </p:cNvSpPr>
          <p:nvPr userDrawn="1"/>
        </p:nvSpPr>
        <p:spPr>
          <a:xfrm>
            <a:off x="8872383" y="4933519"/>
            <a:ext cx="259712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lvl="0"/>
              <a:t>‹#›</a:t>
            </a:fld>
            <a:endParaRPr lang="en-GB" noProof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9" name="Group 68"/>
          <p:cNvGrpSpPr/>
          <p:nvPr userDrawn="1"/>
        </p:nvGrpSpPr>
        <p:grpSpPr>
          <a:xfrm>
            <a:off x="71948" y="4978614"/>
            <a:ext cx="503788" cy="94721"/>
            <a:chOff x="6014087" y="4646472"/>
            <a:chExt cx="503788" cy="94721"/>
          </a:xfrm>
        </p:grpSpPr>
        <p:sp>
          <p:nvSpPr>
            <p:cNvPr id="71" name="Oval 70"/>
            <p:cNvSpPr>
              <a:spLocks noChangeArrowheads="1"/>
            </p:cNvSpPr>
            <p:nvPr/>
          </p:nvSpPr>
          <p:spPr bwMode="auto">
            <a:xfrm flipH="1">
              <a:off x="6423171" y="4646472"/>
              <a:ext cx="94704" cy="94721"/>
            </a:xfrm>
            <a:prstGeom prst="ellipse">
              <a:avLst/>
            </a:prstGeom>
            <a:solidFill>
              <a:srgbClr val="EF3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 flipH="1">
              <a:off x="6320900" y="4646472"/>
              <a:ext cx="94704" cy="94721"/>
            </a:xfrm>
            <a:prstGeom prst="ellipse">
              <a:avLst/>
            </a:prstGeom>
            <a:solidFill>
              <a:srgbClr val="0E35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 flipH="1">
              <a:off x="6218629" y="4646472"/>
              <a:ext cx="94704" cy="94721"/>
            </a:xfrm>
            <a:prstGeom prst="ellipse">
              <a:avLst/>
            </a:prstGeom>
            <a:solidFill>
              <a:srgbClr val="00A2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 flipH="1">
              <a:off x="6116358" y="4646472"/>
              <a:ext cx="94704" cy="94721"/>
            </a:xfrm>
            <a:prstGeom prst="ellipse">
              <a:avLst/>
            </a:prstGeom>
            <a:solidFill>
              <a:srgbClr val="6DC2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 flipH="1">
              <a:off x="6014087" y="4646472"/>
              <a:ext cx="94704" cy="94721"/>
            </a:xfrm>
            <a:prstGeom prst="ellipse">
              <a:avLst/>
            </a:prstGeom>
            <a:solidFill>
              <a:srgbClr val="FFDA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538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" r="7914"/>
          <a:stretch/>
        </p:blipFill>
        <p:spPr>
          <a:xfrm>
            <a:off x="2657347" y="0"/>
            <a:ext cx="6489052" cy="47000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11774" r="9918" b="11902"/>
          <a:stretch/>
        </p:blipFill>
        <p:spPr>
          <a:xfrm>
            <a:off x="222446" y="428217"/>
            <a:ext cx="1052514" cy="84216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22446" y="1652785"/>
            <a:ext cx="5534025" cy="1837930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36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Section breaker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309144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er with Client/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" r="7914"/>
          <a:stretch/>
        </p:blipFill>
        <p:spPr>
          <a:xfrm>
            <a:off x="2657347" y="0"/>
            <a:ext cx="6489052" cy="47000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11774" r="9918" b="11902"/>
          <a:stretch/>
        </p:blipFill>
        <p:spPr>
          <a:xfrm>
            <a:off x="222446" y="428217"/>
            <a:ext cx="1052514" cy="842169"/>
          </a:xfrm>
          <a:prstGeom prst="rect">
            <a:avLst/>
          </a:prstGeom>
        </p:spPr>
      </p:pic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44169" y="508000"/>
            <a:ext cx="647700" cy="6731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Place Client / Partner Logo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22446" y="1652785"/>
            <a:ext cx="5534025" cy="1837930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36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Section breaker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989695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er with Client/Partner logo &amp; Optional B/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657347" y="-10885"/>
            <a:ext cx="6489051" cy="47000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11774" r="9918" b="11902"/>
          <a:stretch/>
        </p:blipFill>
        <p:spPr>
          <a:xfrm>
            <a:off x="222446" y="428217"/>
            <a:ext cx="1052514" cy="842169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44169" y="508000"/>
            <a:ext cx="647700" cy="6731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Place Client / Partner Logo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2446" y="1652785"/>
            <a:ext cx="5534025" cy="1837930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36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 dirty="0"/>
              <a:t>Section breaker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96311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6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er without image and with Client/Partner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FECE77BF-4C77-4BB4-A830-AE75AA14F2B0}"/>
              </a:ext>
            </a:extLst>
          </p:cNvPr>
          <p:cNvSpPr/>
          <p:nvPr userDrawn="1"/>
        </p:nvSpPr>
        <p:spPr>
          <a:xfrm>
            <a:off x="174625" y="165100"/>
            <a:ext cx="4813300" cy="4813300"/>
          </a:xfrm>
          <a:prstGeom prst="flowChartConnector">
            <a:avLst/>
          </a:prstGeom>
          <a:solidFill>
            <a:srgbClr val="A5CF4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47" y="3844395"/>
            <a:ext cx="1306800" cy="10973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20557" y="1257300"/>
            <a:ext cx="6946900" cy="1219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3600" spc="-55" dirty="0">
                <a:solidFill>
                  <a:srgbClr val="0D35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5394"/>
            <a:r>
              <a:rPr lang="en-US" dirty="0"/>
              <a:t>Section breaker </a:t>
            </a:r>
            <a:br>
              <a:rPr lang="en-US" dirty="0"/>
            </a:br>
            <a:r>
              <a:rPr lang="en-US" dirty="0"/>
              <a:t>text here</a:t>
            </a:r>
            <a:endParaRPr lang="en-US" sz="3600" u="sng" dirty="0">
              <a:latin typeface="+mn-lt"/>
              <a:cs typeface="Arial"/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187340" y="4076700"/>
            <a:ext cx="647700" cy="6731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Place Client / Partner Logo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B4E6B8-E33D-4F57-8761-2AD45AED8B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557" y="2654300"/>
            <a:ext cx="4318000" cy="381000"/>
          </a:xfrm>
        </p:spPr>
        <p:txBody>
          <a:bodyPr lIns="0" tIns="0" rIns="45720" bIns="0" anchor="ctr" anchorCtr="0">
            <a:noAutofit/>
          </a:bodyPr>
          <a:lstStyle>
            <a:lvl1pPr marL="15394" indent="0" algn="l">
              <a:buNone/>
              <a:defRPr lang="en-US" sz="1200" b="1" spc="6" smtClean="0">
                <a:solidFill>
                  <a:srgbClr val="0D35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86844" lvl="0" indent="-171450" defTabSz="1828800">
              <a:lnSpc>
                <a:spcPct val="100000"/>
              </a:lnSpc>
              <a:spcBef>
                <a:spcPts val="0"/>
              </a:spcBef>
            </a:pP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Sub headline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or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supportive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text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AE6A25CF-06C0-4A3E-A8A9-A077809B5C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557" y="3111500"/>
            <a:ext cx="4051300" cy="508000"/>
          </a:xfrm>
        </p:spPr>
        <p:txBody>
          <a:bodyPr lIns="0" tIns="0" rIns="45720" bIns="0" anchor="ctr" anchorCtr="0">
            <a:noAutofit/>
          </a:bodyPr>
          <a:lstStyle>
            <a:lvl1pPr marL="15394" indent="0" algn="l">
              <a:spcBef>
                <a:spcPts val="0"/>
              </a:spcBef>
              <a:buNone/>
              <a:defRPr lang="en-US" sz="1050" b="0" spc="6" smtClean="0">
                <a:solidFill>
                  <a:srgbClr val="0D35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Morbi at mi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83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6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6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er without image and with Client/Partner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FECE77BF-4C77-4BB4-A830-AE75AA14F2B0}"/>
              </a:ext>
            </a:extLst>
          </p:cNvPr>
          <p:cNvSpPr/>
          <p:nvPr userDrawn="1"/>
        </p:nvSpPr>
        <p:spPr>
          <a:xfrm>
            <a:off x="174625" y="165100"/>
            <a:ext cx="4813300" cy="4813300"/>
          </a:xfrm>
          <a:prstGeom prst="flowChartConnector">
            <a:avLst/>
          </a:prstGeom>
          <a:solidFill>
            <a:srgbClr val="00B49D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00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47" y="3844395"/>
            <a:ext cx="1306800" cy="10973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20557" y="1257300"/>
            <a:ext cx="6946900" cy="1219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3600" spc="-55" dirty="0">
                <a:solidFill>
                  <a:srgbClr val="0D35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5394"/>
            <a:r>
              <a:rPr lang="en-US" dirty="0"/>
              <a:t>Section breaker </a:t>
            </a:r>
            <a:br>
              <a:rPr lang="en-US" dirty="0"/>
            </a:br>
            <a:r>
              <a:rPr lang="en-US" dirty="0"/>
              <a:t>text here</a:t>
            </a:r>
            <a:endParaRPr lang="en-US" sz="3600" u="sng" dirty="0">
              <a:latin typeface="+mn-lt"/>
              <a:cs typeface="Arial"/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187340" y="4076700"/>
            <a:ext cx="647700" cy="6731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Place Client / Partner Logo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B4E6B8-E33D-4F57-8761-2AD45AED8B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557" y="2654300"/>
            <a:ext cx="4318000" cy="381000"/>
          </a:xfrm>
        </p:spPr>
        <p:txBody>
          <a:bodyPr lIns="0" tIns="0" rIns="45720" bIns="0" anchor="ctr" anchorCtr="0">
            <a:noAutofit/>
          </a:bodyPr>
          <a:lstStyle>
            <a:lvl1pPr marL="15394" indent="0" algn="l">
              <a:buNone/>
              <a:defRPr lang="en-US" sz="1050" b="1" spc="6" smtClean="0">
                <a:solidFill>
                  <a:srgbClr val="0D35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86844" lvl="0" indent="-171450" defTabSz="1828800">
              <a:lnSpc>
                <a:spcPct val="100000"/>
              </a:lnSpc>
              <a:spcBef>
                <a:spcPts val="0"/>
              </a:spcBef>
            </a:pP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Sub headline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or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supportive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text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AE6A25CF-06C0-4A3E-A8A9-A077809B5C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557" y="3111500"/>
            <a:ext cx="4051300" cy="508000"/>
          </a:xfrm>
        </p:spPr>
        <p:txBody>
          <a:bodyPr lIns="0" tIns="0" rIns="45720" bIns="0" anchor="ctr" anchorCtr="0">
            <a:noAutofit/>
          </a:bodyPr>
          <a:lstStyle>
            <a:lvl1pPr marL="15394" indent="0" algn="l">
              <a:spcBef>
                <a:spcPts val="0"/>
              </a:spcBef>
              <a:buNone/>
              <a:defRPr lang="en-US" sz="1050" b="0" spc="6" smtClean="0">
                <a:solidFill>
                  <a:srgbClr val="0D35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Morbi at mi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137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6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6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19" y="256032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0" eaLnBrk="0" hangingPunct="0">
              <a:spcBef>
                <a:spcPct val="20000"/>
              </a:spcBef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9" name="Text Placeholder 2">
            <a:extLst>
              <a:ext uri="{FF2B5EF4-FFF2-40B4-BE49-F238E27FC236}">
                <a16:creationId xmlns:a16="http://schemas.microsoft.com/office/drawing/2014/main" id="{54B42DF9-61F4-47A2-888A-00F196B7D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019" y="1248937"/>
            <a:ext cx="8627806" cy="3484555"/>
          </a:xfrm>
          <a:prstGeom prst="rect">
            <a:avLst/>
          </a:prstGeom>
        </p:spPr>
        <p:txBody>
          <a:bodyPr lIns="45720" tIns="45720" rIns="45720" bIns="4572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MSIPCMContentMarking" descr="{&quot;HashCode&quot;:-45436510,&quot;Placement&quot;:&quot;Footer&quot;}"/>
          <p:cNvSpPr txBox="1"/>
          <p:nvPr userDrawn="1"/>
        </p:nvSpPr>
        <p:spPr>
          <a:xfrm>
            <a:off x="0" y="4881156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N" sz="1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Public</a:t>
            </a:r>
            <a:endParaRPr lang="en-IN" sz="1000" dirty="0" err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3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10" r:id="rId2"/>
    <p:sldLayoutId id="2147483804" r:id="rId3"/>
    <p:sldLayoutId id="2147483709" r:id="rId4"/>
    <p:sldLayoutId id="2147483756" r:id="rId5"/>
    <p:sldLayoutId id="2147483867" r:id="rId6"/>
    <p:sldLayoutId id="2147483868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29" r:id="rId13"/>
    <p:sldLayoutId id="2147483855" r:id="rId14"/>
    <p:sldLayoutId id="2147483858" r:id="rId15"/>
    <p:sldLayoutId id="2147483833" r:id="rId16"/>
    <p:sldLayoutId id="2147483832" r:id="rId17"/>
    <p:sldLayoutId id="2147483831" r:id="rId18"/>
    <p:sldLayoutId id="2147483836" r:id="rId19"/>
    <p:sldLayoutId id="2147483852" r:id="rId20"/>
    <p:sldLayoutId id="2147483799" r:id="rId21"/>
    <p:sldLayoutId id="2147483822" r:id="rId22"/>
    <p:sldLayoutId id="2147483869" r:id="rId23"/>
    <p:sldLayoutId id="2147483824" r:id="rId24"/>
    <p:sldLayoutId id="2147483875" r:id="rId25"/>
  </p:sldLayoutIdLst>
  <p:hf hdr="0"/>
  <p:txStyles>
    <p:titleStyle>
      <a:lvl1pPr marL="0" algn="l" defTabSz="457200" rtl="0" eaLnBrk="1" latinLnBrk="0" hangingPunct="1">
        <a:lnSpc>
          <a:spcPct val="98000"/>
        </a:lnSpc>
        <a:spcBef>
          <a:spcPct val="0"/>
        </a:spcBef>
        <a:buNone/>
        <a:tabLst>
          <a:tab pos="457200" algn="l"/>
        </a:tabLst>
        <a:defRPr lang="en-US" sz="2400" b="1" u="none" kern="120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31775" indent="-231775" algn="l" defTabSz="457200" rtl="0" eaLnBrk="1" latinLnBrk="0" hangingPunct="1">
        <a:spcBef>
          <a:spcPts val="600"/>
        </a:spcBef>
        <a:buClr>
          <a:srgbClr val="00B0F0"/>
        </a:buClr>
        <a:buFont typeface="Arial" panose="020B0604020202020204" pitchFamily="34" charset="0"/>
        <a:buChar char="•"/>
        <a:defRPr kumimoji="0" lang="en-US" sz="2000" b="0" i="0" u="none" strike="noStrike" kern="1200" cap="none" spc="0" normalizeH="0" baseline="0" noProof="0" dirty="0" smtClean="0">
          <a:ln>
            <a:noFill/>
          </a:ln>
          <a:solidFill>
            <a:schemeClr val="accent2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600"/>
        </a:spcBef>
        <a:buClr>
          <a:srgbClr val="00B0F0"/>
        </a:buClr>
        <a:buFont typeface="Arial" charset="0"/>
        <a:buChar char="•"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chemeClr val="accent2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5850" indent="-171450" algn="l" defTabSz="457200" rtl="0" eaLnBrk="1" latinLnBrk="0" hangingPunct="1">
        <a:spcBef>
          <a:spcPts val="600"/>
        </a:spcBef>
        <a:buClr>
          <a:srgbClr val="00B0F0"/>
        </a:buClr>
        <a:buFont typeface="Arial" charset="0"/>
        <a:buChar char="•"/>
        <a:defRPr kumimoji="0" lang="en-US" sz="1200" b="0" i="0" u="none" strike="noStrike" kern="1200" cap="none" spc="0" normalizeH="0" baseline="0" noProof="0" dirty="0" smtClean="0">
          <a:ln>
            <a:noFill/>
          </a:ln>
          <a:solidFill>
            <a:schemeClr val="accent2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457200" rtl="0" eaLnBrk="1" latinLnBrk="0" hangingPunct="1">
        <a:spcBef>
          <a:spcPts val="600"/>
        </a:spcBef>
        <a:buClr>
          <a:srgbClr val="00B0F0"/>
        </a:buClr>
        <a:buFont typeface="Arial" charset="0"/>
        <a:buChar char="•"/>
        <a:defRPr kumimoji="0" lang="en-US" sz="1100" b="0" i="0" u="none" strike="noStrike" kern="1200" cap="none" spc="0" normalizeH="0" baseline="0" noProof="0" dirty="0" smtClean="0">
          <a:ln>
            <a:noFill/>
          </a:ln>
          <a:solidFill>
            <a:schemeClr val="accent2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0250" indent="-171450" algn="l" defTabSz="457200" rtl="0" eaLnBrk="1" latinLnBrk="0" hangingPunct="1">
        <a:spcBef>
          <a:spcPts val="600"/>
        </a:spcBef>
        <a:buClr>
          <a:srgbClr val="00B0F0"/>
        </a:buClr>
        <a:buFont typeface="Arial" charset="0"/>
        <a:buChar char="•"/>
        <a:defRPr kumimoji="0" lang="en-US" sz="1050" b="0" i="0" u="none" strike="noStrike" kern="1200" cap="none" spc="0" normalizeH="0" baseline="0" noProof="0" dirty="0">
          <a:ln>
            <a:noFill/>
          </a:ln>
          <a:solidFill>
            <a:schemeClr val="accent2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7171" y="1990345"/>
            <a:ext cx="5296829" cy="1165860"/>
          </a:xfrm>
        </p:spPr>
        <p:txBody>
          <a:bodyPr/>
          <a:lstStyle/>
          <a:p>
            <a:r>
              <a:rPr lang="en-US" dirty="0"/>
              <a:t>DSC Registration &amp; Bill Signing User Manual</a:t>
            </a:r>
          </a:p>
        </p:txBody>
      </p:sp>
    </p:spTree>
    <p:extLst>
      <p:ext uri="{BB962C8B-B14F-4D97-AF65-F5344CB8AC3E}">
        <p14:creationId xmlns:p14="http://schemas.microsoft.com/office/powerpoint/2010/main" val="192471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5. Select Setup Type as </a:t>
            </a:r>
            <a:r>
              <a:rPr lang="en-US" sz="1800" u="none" dirty="0"/>
              <a:t>“Typical”</a:t>
            </a:r>
            <a:r>
              <a:rPr lang="en-US" sz="1800" b="0" u="none" dirty="0"/>
              <a:t> and Click </a:t>
            </a:r>
            <a:r>
              <a:rPr lang="en-US" sz="1800" u="none" dirty="0"/>
              <a:t>“Next”</a:t>
            </a:r>
            <a:r>
              <a:rPr lang="en-US" sz="1800" b="0" u="none" dirty="0"/>
              <a:t> button.</a:t>
            </a:r>
            <a:endParaRPr lang="en-IN" sz="1800" b="0" u="non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 err="1"/>
              <a:t>SafeNet</a:t>
            </a:r>
            <a:r>
              <a:rPr lang="en-US" sz="1800" u="none" dirty="0"/>
              <a:t> Authentication Client Installation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95" y="1094533"/>
            <a:ext cx="4546956" cy="343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6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 err="1"/>
              <a:t>SafeNet</a:t>
            </a:r>
            <a:r>
              <a:rPr lang="en-US" sz="1800" u="none" dirty="0"/>
              <a:t> Authentication Client Installation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6. Click </a:t>
            </a:r>
            <a:r>
              <a:rPr lang="en-US" sz="1800" u="none" dirty="0"/>
              <a:t>“Install”</a:t>
            </a:r>
            <a:r>
              <a:rPr lang="en-US" sz="1800" b="0" u="none" dirty="0"/>
              <a:t> to begin Installation.</a:t>
            </a:r>
            <a:endParaRPr lang="en-IN" sz="1800" b="0" u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1061080"/>
            <a:ext cx="4743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 err="1"/>
              <a:t>SafeNet</a:t>
            </a:r>
            <a:r>
              <a:rPr lang="en-US" sz="1800" u="none" dirty="0"/>
              <a:t> Authentication Client Installation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7. Click on </a:t>
            </a:r>
            <a:r>
              <a:rPr lang="en-US" sz="1800" u="none" dirty="0"/>
              <a:t>“Finish”</a:t>
            </a:r>
            <a:r>
              <a:rPr lang="en-US" sz="1800" b="0" u="none" dirty="0"/>
              <a:t> button to completed installation.</a:t>
            </a:r>
            <a:endParaRPr lang="en-IN" sz="1800" b="0" u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772" y="1097424"/>
            <a:ext cx="4624112" cy="35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4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Starting emSigner Service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Click start </a:t>
            </a:r>
            <a:r>
              <a:rPr lang="en-US" sz="1800" b="0" u="none" dirty="0">
                <a:sym typeface="Wingdings" panose="05000000000000000000" pitchFamily="2" charset="2"/>
              </a:rPr>
              <a:t> type emSigner  Open</a:t>
            </a:r>
            <a:endParaRPr lang="en-IN" sz="1800" b="0" u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81" y="1130877"/>
            <a:ext cx="4342100" cy="34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7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Starting emSigner Service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Make sure emSigner is running on port </a:t>
            </a:r>
            <a:r>
              <a:rPr lang="en-US" sz="1800" u="none" dirty="0"/>
              <a:t>“8080”</a:t>
            </a:r>
            <a:endParaRPr lang="en-IN" sz="1800" u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4" y="1616242"/>
            <a:ext cx="3692564" cy="1987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803" y="1626602"/>
            <a:ext cx="3678780" cy="19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3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Starting emSigner Service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96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u="none" dirty="0"/>
              <a:t>Open Browser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u="none" dirty="0" err="1"/>
              <a:t>Goto</a:t>
            </a:r>
            <a:r>
              <a:rPr lang="en-US" sz="1800" b="0" u="none" dirty="0"/>
              <a:t> </a:t>
            </a:r>
            <a:r>
              <a:rPr lang="en-US" sz="1800" u="none" dirty="0"/>
              <a:t>https://127.0.0.1:8080/</a:t>
            </a:r>
            <a:endParaRPr lang="en-US" sz="1800" b="0" u="non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u="none" dirty="0"/>
              <a:t>Click “More Information” and “</a:t>
            </a:r>
            <a:r>
              <a:rPr lang="en-US" sz="1800" dirty="0"/>
              <a:t>Go on to the webpage (not recommended)”</a:t>
            </a:r>
            <a:endParaRPr lang="en-US" sz="1800" b="0" u="non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0" u="none" dirty="0"/>
          </a:p>
          <a:p>
            <a:endParaRPr lang="en-IN" sz="1800" u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05456-E066-48C8-818E-70E8E22CC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67" y="1647902"/>
            <a:ext cx="5327833" cy="31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8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Registering DSC User in IFHRMS Application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1. Login into IFHRMS Application.</a:t>
            </a:r>
            <a:endParaRPr lang="en-IN" sz="1800" b="0" u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4" y="1130877"/>
            <a:ext cx="8084634" cy="34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3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Registering DSC User in IFHRMS Application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2. Click </a:t>
            </a:r>
            <a:r>
              <a:rPr lang="en-US" sz="1800" u="none" dirty="0"/>
              <a:t>“DSC Registration”</a:t>
            </a:r>
            <a:r>
              <a:rPr lang="en-US" sz="1800" b="0" u="none" dirty="0"/>
              <a:t> tile.</a:t>
            </a:r>
            <a:endParaRPr lang="en-IN" sz="1800" b="0" u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1" y="1130877"/>
            <a:ext cx="78771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35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Registering DSC User in IFHRMS Application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3. Select </a:t>
            </a:r>
            <a:r>
              <a:rPr lang="en-US" sz="1800" u="none" dirty="0"/>
              <a:t>“Disclaimer Terms &amp; Condition”</a:t>
            </a:r>
            <a:r>
              <a:rPr lang="en-US" sz="1800" b="0" u="none" dirty="0"/>
              <a:t>.</a:t>
            </a:r>
            <a:endParaRPr lang="en-IN" sz="1800" b="0" u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2" y="1061080"/>
            <a:ext cx="79914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0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Registering DSC User in IFHRMS Application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3. Click </a:t>
            </a:r>
            <a:r>
              <a:rPr lang="en-US" sz="1800" u="none" dirty="0"/>
              <a:t>“SIGN”</a:t>
            </a:r>
            <a:r>
              <a:rPr lang="en-US" sz="1800" b="0" u="none" dirty="0"/>
              <a:t> button.</a:t>
            </a:r>
            <a:endParaRPr lang="en-IN" sz="1800" b="0" u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32" y="1130877"/>
            <a:ext cx="7990476" cy="3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1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48018" y="1484604"/>
            <a:ext cx="3981878" cy="288899"/>
          </a:xfrm>
        </p:spPr>
        <p:txBody>
          <a:bodyPr/>
          <a:lstStyle/>
          <a:p>
            <a:r>
              <a:rPr lang="en-US" dirty="0"/>
              <a:t>emSigner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743623" y="1373094"/>
            <a:ext cx="502920" cy="501594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784445" y="429528"/>
            <a:ext cx="3564530" cy="437562"/>
          </a:xfrm>
        </p:spPr>
        <p:txBody>
          <a:bodyPr/>
          <a:lstStyle/>
          <a:p>
            <a:r>
              <a:rPr lang="en-US" dirty="0"/>
              <a:t>Prerequisite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292263" y="2336319"/>
            <a:ext cx="3640292" cy="150646"/>
          </a:xfrm>
        </p:spPr>
        <p:txBody>
          <a:bodyPr/>
          <a:lstStyle/>
          <a:p>
            <a:r>
              <a:rPr lang="en-US" dirty="0" err="1"/>
              <a:t>SafeNet</a:t>
            </a:r>
            <a:r>
              <a:rPr lang="en-US" dirty="0"/>
              <a:t> Authentication Client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743623" y="2149447"/>
            <a:ext cx="502920" cy="501594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292263" y="2533657"/>
            <a:ext cx="3640292" cy="14924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299698" y="3157790"/>
            <a:ext cx="3640292" cy="150646"/>
          </a:xfrm>
        </p:spPr>
        <p:txBody>
          <a:bodyPr/>
          <a:lstStyle/>
          <a:p>
            <a:r>
              <a:rPr lang="en-US" dirty="0"/>
              <a:t>Internet Explorer Browser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751058" y="2970918"/>
            <a:ext cx="502920" cy="501594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307133" y="3968107"/>
            <a:ext cx="3640292" cy="150646"/>
          </a:xfrm>
        </p:spPr>
        <p:txBody>
          <a:bodyPr/>
          <a:lstStyle/>
          <a:p>
            <a:r>
              <a:rPr lang="en-US" dirty="0"/>
              <a:t>Port 8080 on Local Computer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758493" y="3781235"/>
            <a:ext cx="502920" cy="501594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52275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Registering DSC User in IFHRMS Application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5. Select Certificate and Click </a:t>
            </a:r>
            <a:r>
              <a:rPr lang="en-US" sz="1800" u="none" dirty="0"/>
              <a:t>“View Certificate”</a:t>
            </a:r>
            <a:r>
              <a:rPr lang="en-US" sz="1800" b="0" u="none" dirty="0"/>
              <a:t> button</a:t>
            </a:r>
            <a:endParaRPr lang="en-IN" sz="1800" b="0" u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16" y="1061080"/>
            <a:ext cx="7906215" cy="368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26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Registering DSC User in IFHRMS Application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51" y="1090826"/>
            <a:ext cx="7292898" cy="369072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6. Select Certificate with Certificate Information as </a:t>
            </a:r>
            <a:r>
              <a:rPr lang="en-US" sz="1800" u="none" dirty="0"/>
              <a:t>“</a:t>
            </a:r>
            <a:r>
              <a:rPr lang="en-US" sz="1800" u="none" dirty="0" err="1"/>
              <a:t>digitalSignature</a:t>
            </a:r>
            <a:r>
              <a:rPr lang="en-US" sz="1800" u="none" dirty="0"/>
              <a:t>”</a:t>
            </a:r>
            <a:endParaRPr lang="en-IN" sz="1800" u="none" dirty="0"/>
          </a:p>
        </p:txBody>
      </p:sp>
    </p:spTree>
    <p:extLst>
      <p:ext uri="{BB962C8B-B14F-4D97-AF65-F5344CB8AC3E}">
        <p14:creationId xmlns:p14="http://schemas.microsoft.com/office/powerpoint/2010/main" val="3842957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Registering DSC User in IFHRMS Application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7. Click </a:t>
            </a:r>
            <a:r>
              <a:rPr lang="en-US" sz="1800" u="none" dirty="0"/>
              <a:t>“Sign”</a:t>
            </a:r>
            <a:r>
              <a:rPr lang="en-US" sz="1800" b="0" u="none" dirty="0"/>
              <a:t> button in emSigner</a:t>
            </a:r>
            <a:endParaRPr lang="en-IN" sz="1800" b="0" u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51" y="1130877"/>
            <a:ext cx="6133171" cy="33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72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Registering DSC User in IFHRMS Application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8. Enter </a:t>
            </a:r>
            <a:r>
              <a:rPr lang="en-US" sz="1800" u="none" dirty="0"/>
              <a:t>“Token Password”</a:t>
            </a:r>
            <a:r>
              <a:rPr lang="en-US" sz="1800" b="0" u="none" dirty="0"/>
              <a:t> and click OK button.</a:t>
            </a:r>
            <a:endParaRPr lang="en-IN" sz="1800" b="0" u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82" y="1130511"/>
            <a:ext cx="6797539" cy="35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94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Registering DSC User in IFHRMS Application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9. Click </a:t>
            </a:r>
            <a:r>
              <a:rPr lang="en-US" sz="1800" u="none" dirty="0"/>
              <a:t>“Register”</a:t>
            </a:r>
            <a:r>
              <a:rPr lang="en-US" sz="1800" b="0" u="none" dirty="0"/>
              <a:t> to register user in IFHRMS Application.</a:t>
            </a:r>
            <a:endParaRPr lang="en-IN" sz="1800" b="0" u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62" y="1116553"/>
            <a:ext cx="7990476" cy="3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71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Registering DSC User in IFHRMS Application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Registration successful confirmation message</a:t>
            </a:r>
            <a:endParaRPr lang="en-IN" sz="1800" b="0" u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00" y="1130877"/>
            <a:ext cx="7063178" cy="361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81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Bill Approving in IFHRMS Application using DSC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1. Click </a:t>
            </a:r>
            <a:r>
              <a:rPr lang="en-US" sz="1800" u="none" dirty="0"/>
              <a:t>“Bill No.” </a:t>
            </a:r>
            <a:r>
              <a:rPr lang="en-US" sz="1800" b="0" u="none" dirty="0"/>
              <a:t>from Notification window.</a:t>
            </a:r>
            <a:endParaRPr lang="en-IN" sz="1800" b="0" u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52" y="1414607"/>
            <a:ext cx="8038095" cy="2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93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Bill Approving in IFHRMS Application using DSC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2. Click </a:t>
            </a:r>
            <a:r>
              <a:rPr lang="en-US" sz="1800" u="none" dirty="0"/>
              <a:t>“Continue Action” </a:t>
            </a:r>
            <a:r>
              <a:rPr lang="en-US" sz="1800" b="0" u="none" dirty="0"/>
              <a:t>from Bill Approval Page.</a:t>
            </a:r>
            <a:endParaRPr lang="en-IN" sz="1800" b="0" u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05" y="1061080"/>
            <a:ext cx="7668619" cy="34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38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Bill Approving in IFHRMS Application using DSC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3. Click </a:t>
            </a:r>
            <a:r>
              <a:rPr lang="en-US" sz="1800" u="none" dirty="0"/>
              <a:t>“Approve” </a:t>
            </a:r>
            <a:r>
              <a:rPr lang="en-US" sz="1800" b="0" u="none" dirty="0"/>
              <a:t>from Bill Approve Page.</a:t>
            </a:r>
            <a:endParaRPr lang="en-IN" sz="1800" b="0" u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90" y="1061080"/>
            <a:ext cx="8203513" cy="34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56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Bill Approving in IFHRMS Application using DSC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4. Click </a:t>
            </a:r>
            <a:r>
              <a:rPr lang="en-US" sz="1800" u="none" dirty="0"/>
              <a:t>“Sign” </a:t>
            </a:r>
            <a:r>
              <a:rPr lang="en-US" sz="1800" b="0" u="none" dirty="0"/>
              <a:t>from Bill Signing Page.</a:t>
            </a:r>
            <a:endParaRPr lang="en-IN" sz="1800" b="0" u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857" y="1381274"/>
            <a:ext cx="5714286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3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70" y="258808"/>
            <a:ext cx="5245100" cy="371813"/>
          </a:xfrm>
        </p:spPr>
        <p:txBody>
          <a:bodyPr/>
          <a:lstStyle/>
          <a:p>
            <a:r>
              <a:rPr lang="en-US" sz="1800" u="none" dirty="0"/>
              <a:t>emSigner Installation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790" y="724829"/>
            <a:ext cx="8594961" cy="369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u="none" dirty="0"/>
              <a:t>Double Click emSigner.exe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u="none" dirty="0"/>
              <a:t>Click “</a:t>
            </a:r>
            <a:r>
              <a:rPr lang="en-US" sz="1800" u="none" dirty="0"/>
              <a:t>Next”</a:t>
            </a:r>
            <a:r>
              <a:rPr lang="en-US" sz="1800" b="0" u="none" dirty="0"/>
              <a:t> to start Installation.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800" b="0" u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420" y="1649076"/>
            <a:ext cx="3546088" cy="27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16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Bill Approving in IFHRMS Application using DSC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5. Select </a:t>
            </a:r>
            <a:r>
              <a:rPr lang="en-US" sz="1800" u="none" dirty="0"/>
              <a:t>“</a:t>
            </a:r>
            <a:r>
              <a:rPr lang="en-US" sz="1800" u="none" dirty="0" err="1"/>
              <a:t>digitalSignature</a:t>
            </a:r>
            <a:r>
              <a:rPr lang="en-US" sz="1800" u="none" dirty="0"/>
              <a:t> Certificate” </a:t>
            </a:r>
            <a:r>
              <a:rPr lang="en-US" sz="1800" b="0" u="none" dirty="0"/>
              <a:t>and Click</a:t>
            </a:r>
            <a:r>
              <a:rPr lang="en-US" sz="1800" u="none" dirty="0"/>
              <a:t> “Sign” </a:t>
            </a:r>
            <a:r>
              <a:rPr lang="en-US" sz="1800" b="0" u="none" dirty="0"/>
              <a:t>in emSigner.</a:t>
            </a:r>
            <a:endParaRPr lang="en-IN" sz="1800" b="0" u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01" y="1061080"/>
            <a:ext cx="48196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54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Bill Approving in IFHRMS Application using DSC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6. Enter </a:t>
            </a:r>
            <a:r>
              <a:rPr lang="en-US" sz="1800" u="none" dirty="0"/>
              <a:t>“Token Password” </a:t>
            </a:r>
            <a:r>
              <a:rPr lang="en-US" sz="1800" b="0" u="none" dirty="0"/>
              <a:t>and click </a:t>
            </a:r>
            <a:r>
              <a:rPr lang="en-US" sz="1800" u="none" dirty="0"/>
              <a:t>“OK”</a:t>
            </a:r>
            <a:r>
              <a:rPr lang="en-US" sz="1800" b="0" u="none" dirty="0"/>
              <a:t> in emSigner Logon screen.</a:t>
            </a:r>
            <a:endParaRPr lang="en-IN" sz="1800" b="0" u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302" y="1130839"/>
            <a:ext cx="5190476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97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Bill Approving in IFHRMS Application using DSC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7. Click </a:t>
            </a:r>
            <a:r>
              <a:rPr lang="en-US" sz="1800" u="none" dirty="0"/>
              <a:t>“Submit” </a:t>
            </a:r>
            <a:r>
              <a:rPr lang="en-US" sz="1800" b="0" u="none" dirty="0"/>
              <a:t>from Bill Signing Page to approve bill using DSC.</a:t>
            </a:r>
            <a:endParaRPr lang="en-IN" sz="1800" b="0" u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571" y="1538416"/>
            <a:ext cx="5942857" cy="2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61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/>
              <a:t>Bill Approving in IFHRMS Application using DSC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Approved Bill Confirmation.</a:t>
            </a:r>
            <a:endParaRPr lang="en-IN" sz="1800" b="0" u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090" y="1158988"/>
            <a:ext cx="6076190" cy="3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0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70" y="258808"/>
            <a:ext cx="5245100" cy="371813"/>
          </a:xfrm>
        </p:spPr>
        <p:txBody>
          <a:bodyPr/>
          <a:lstStyle/>
          <a:p>
            <a:r>
              <a:rPr lang="en-US" sz="1800" u="none" dirty="0"/>
              <a:t>emSigner Installation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3. Change Installation location(if required) then Click on </a:t>
            </a:r>
            <a:r>
              <a:rPr lang="en-US" sz="1800" u="none" dirty="0"/>
              <a:t>“Next”</a:t>
            </a:r>
            <a:r>
              <a:rPr lang="en-US" sz="1800" b="0" u="none" dirty="0"/>
              <a:t> button.</a:t>
            </a:r>
            <a:endParaRPr lang="en-IN" sz="1800" b="0" u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455" y="1106534"/>
            <a:ext cx="4512759" cy="350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0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70" y="258808"/>
            <a:ext cx="5245100" cy="371813"/>
          </a:xfrm>
        </p:spPr>
        <p:txBody>
          <a:bodyPr/>
          <a:lstStyle/>
          <a:p>
            <a:r>
              <a:rPr lang="en-US" sz="1800" u="none" dirty="0"/>
              <a:t>emSigner Installation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4. Click </a:t>
            </a:r>
            <a:r>
              <a:rPr lang="en-US" sz="1800" u="none" dirty="0"/>
              <a:t>“Install”</a:t>
            </a:r>
            <a:r>
              <a:rPr lang="en-US" sz="1800" b="0" u="none" dirty="0"/>
              <a:t> to begin Installation.</a:t>
            </a:r>
            <a:endParaRPr lang="en-IN" sz="1800" b="0" u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605" y="1097424"/>
            <a:ext cx="4470967" cy="346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4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70" y="258808"/>
            <a:ext cx="5245100" cy="371813"/>
          </a:xfrm>
        </p:spPr>
        <p:txBody>
          <a:bodyPr/>
          <a:lstStyle/>
          <a:p>
            <a:r>
              <a:rPr lang="en-US" sz="1800" u="none" dirty="0"/>
              <a:t>emSigner Installation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5. Click on </a:t>
            </a:r>
            <a:r>
              <a:rPr lang="en-US" sz="1800" u="none" dirty="0"/>
              <a:t>“Finish”</a:t>
            </a:r>
            <a:r>
              <a:rPr lang="en-US" sz="1800" b="0" u="none" dirty="0"/>
              <a:t> button to completed installation.</a:t>
            </a:r>
            <a:endParaRPr lang="en-IN" sz="1800" b="0" u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34869"/>
            <a:ext cx="4492083" cy="34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790" y="724829"/>
            <a:ext cx="8594961" cy="369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u="none" dirty="0"/>
              <a:t>Double Click SafeNetAuthenticationClient-x64-9.0.exe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u="none" dirty="0"/>
              <a:t>Click “</a:t>
            </a:r>
            <a:r>
              <a:rPr lang="en-US" sz="1800" u="none" dirty="0"/>
              <a:t>Next”</a:t>
            </a:r>
            <a:r>
              <a:rPr lang="en-US" sz="1800" b="0" u="none" dirty="0"/>
              <a:t> to start Installation.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800" b="0" u="non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3070" y="247657"/>
            <a:ext cx="8512940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IN" sz="1800" u="none" dirty="0" err="1"/>
              <a:t>SafeNet</a:t>
            </a:r>
            <a:r>
              <a:rPr lang="en-IN" sz="1800" u="none" dirty="0"/>
              <a:t> Authentication Client Installation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965" y="1657373"/>
            <a:ext cx="3743325" cy="28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7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 err="1"/>
              <a:t>SafeNet</a:t>
            </a:r>
            <a:r>
              <a:rPr lang="en-US" sz="1800" u="none" dirty="0"/>
              <a:t> Authentication Client Installation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3. Select </a:t>
            </a:r>
            <a:r>
              <a:rPr lang="en-US" sz="1800" u="none" dirty="0"/>
              <a:t>“I accept the license agreement”</a:t>
            </a:r>
            <a:r>
              <a:rPr lang="en-US" sz="1800" b="0" u="none" dirty="0"/>
              <a:t> and Click </a:t>
            </a:r>
            <a:r>
              <a:rPr lang="en-US" sz="1800" u="none" dirty="0"/>
              <a:t>“Next”</a:t>
            </a:r>
            <a:r>
              <a:rPr lang="en-US" sz="1800" b="0" u="none" dirty="0"/>
              <a:t> button</a:t>
            </a:r>
            <a:endParaRPr lang="en-IN" sz="1800" b="0" u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577" y="1061080"/>
            <a:ext cx="4649667" cy="35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790" y="689267"/>
            <a:ext cx="8594961" cy="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457200" rtl="0" eaLnBrk="1" latinLnBrk="0" hangingPunct="1">
              <a:lnSpc>
                <a:spcPct val="98000"/>
              </a:lnSpc>
              <a:spcBef>
                <a:spcPct val="0"/>
              </a:spcBef>
              <a:buNone/>
              <a:tabLst>
                <a:tab pos="457200" algn="l"/>
              </a:tabLst>
              <a:defRPr lang="en-US" sz="26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1800" b="0" u="none" dirty="0"/>
              <a:t>	4. Change Installation location(if required) then Click on </a:t>
            </a:r>
            <a:r>
              <a:rPr lang="en-US" sz="1800" u="none" dirty="0"/>
              <a:t>“Next”</a:t>
            </a:r>
            <a:r>
              <a:rPr lang="en-US" sz="1800" b="0" u="none" dirty="0"/>
              <a:t> button.</a:t>
            </a:r>
            <a:endParaRPr lang="en-IN" sz="1800" b="0" u="non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3070" y="247657"/>
            <a:ext cx="8512940" cy="371813"/>
          </a:xfrm>
        </p:spPr>
        <p:txBody>
          <a:bodyPr/>
          <a:lstStyle/>
          <a:p>
            <a:r>
              <a:rPr lang="en-US" sz="1800" u="none" dirty="0" err="1"/>
              <a:t>SafeNet</a:t>
            </a:r>
            <a:r>
              <a:rPr lang="en-US" sz="1800" u="none" dirty="0"/>
              <a:t> Authentication Client Installation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061080"/>
            <a:ext cx="4678401" cy="35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86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873|-8341960|-3468525|-2064878|-9539986|Markido&quot;,&quot;Id&quot;:&quot;59426dbe4439330ee44a4063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Wipro Standard PPT Theme">
  <a:themeElements>
    <a:clrScheme name="Wipro Brand Colors">
      <a:dk1>
        <a:srgbClr val="000000"/>
      </a:dk1>
      <a:lt1>
        <a:srgbClr val="FFFFFF"/>
      </a:lt1>
      <a:dk2>
        <a:srgbClr val="0E3570"/>
      </a:dk2>
      <a:lt2>
        <a:srgbClr val="6F2C91"/>
      </a:lt2>
      <a:accent1>
        <a:srgbClr val="0089CF"/>
      </a:accent1>
      <a:accent2>
        <a:srgbClr val="646363"/>
      </a:accent2>
      <a:accent3>
        <a:srgbClr val="A5CF4C"/>
      </a:accent3>
      <a:accent4>
        <a:srgbClr val="FDB913"/>
      </a:accent4>
      <a:accent5>
        <a:srgbClr val="ED1C24"/>
      </a:accent5>
      <a:accent6>
        <a:srgbClr val="00B49D"/>
      </a:accent6>
      <a:hlink>
        <a:srgbClr val="646363"/>
      </a:hlink>
      <a:folHlink>
        <a:srgbClr val="64636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 w="3175">
          <a:solidFill>
            <a:schemeClr val="accent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100" dirty="0" err="1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100" dirty="0" err="1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ipro_Regular_Presentation" id="{7E59A15F-F5D2-4ADD-866C-44CB0E112A3E}" vid="{AC1E19DC-5C25-4260-80A9-429B2EAEB6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87</TotalTime>
  <Words>574</Words>
  <Application>Microsoft Office PowerPoint</Application>
  <PresentationFormat>On-screen Show (16:9)</PresentationFormat>
  <Paragraphs>77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Wipro Standard PPT Theme</vt:lpstr>
      <vt:lpstr>DSC Registration &amp; Bill Signing User Manual</vt:lpstr>
      <vt:lpstr>Prerequisite</vt:lpstr>
      <vt:lpstr>emSigner Installation</vt:lpstr>
      <vt:lpstr>emSigner Installation</vt:lpstr>
      <vt:lpstr>emSigner Installation</vt:lpstr>
      <vt:lpstr>emSigner Installation</vt:lpstr>
      <vt:lpstr>PowerPoint Presentation</vt:lpstr>
      <vt:lpstr>SafeNet Authentication Client Installation</vt:lpstr>
      <vt:lpstr>SafeNet Authentication Client Installation</vt:lpstr>
      <vt:lpstr>SafeNet Authentication Client Installation</vt:lpstr>
      <vt:lpstr>SafeNet Authentication Client Installation</vt:lpstr>
      <vt:lpstr>SafeNet Authentication Client Installation</vt:lpstr>
      <vt:lpstr>Starting emSigner Service</vt:lpstr>
      <vt:lpstr>Starting emSigner Service</vt:lpstr>
      <vt:lpstr>Starting emSigner Service</vt:lpstr>
      <vt:lpstr>Registering DSC User in IFHRMS Application</vt:lpstr>
      <vt:lpstr>Registering DSC User in IFHRMS Application</vt:lpstr>
      <vt:lpstr>Registering DSC User in IFHRMS Application</vt:lpstr>
      <vt:lpstr>Registering DSC User in IFHRMS Application</vt:lpstr>
      <vt:lpstr>Registering DSC User in IFHRMS Application</vt:lpstr>
      <vt:lpstr>Registering DSC User in IFHRMS Application</vt:lpstr>
      <vt:lpstr>Registering DSC User in IFHRMS Application</vt:lpstr>
      <vt:lpstr>Registering DSC User in IFHRMS Application</vt:lpstr>
      <vt:lpstr>Registering DSC User in IFHRMS Application</vt:lpstr>
      <vt:lpstr>Registering DSC User in IFHRMS Application</vt:lpstr>
      <vt:lpstr>Bill Approving in IFHRMS Application using DSC</vt:lpstr>
      <vt:lpstr>Bill Approving in IFHRMS Application using DSC</vt:lpstr>
      <vt:lpstr>Bill Approving in IFHRMS Application using DSC</vt:lpstr>
      <vt:lpstr>Bill Approving in IFHRMS Application using DSC</vt:lpstr>
      <vt:lpstr>Bill Approving in IFHRMS Application using DSC</vt:lpstr>
      <vt:lpstr>Bill Approving in IFHRMS Application using DSC</vt:lpstr>
      <vt:lpstr>Bill Approving in IFHRMS Application using DSC</vt:lpstr>
      <vt:lpstr>Bill Approving in IFHRMS Application using DSC</vt:lpstr>
    </vt:vector>
  </TitlesOfParts>
  <Company>WIPRO.COM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Wipro_Corp_Presentation</dc:subject>
  <dc:creator>Thangaraj Kumar (INDIA - BAS)</dc:creator>
  <cp:lastModifiedBy>Thangaraj Kumar (INDIA - BAS)</cp:lastModifiedBy>
  <cp:revision>102</cp:revision>
  <dcterms:created xsi:type="dcterms:W3CDTF">2020-01-03T09:51:33Z</dcterms:created>
  <dcterms:modified xsi:type="dcterms:W3CDTF">2020-04-18T05:41:44Z</dcterms:modified>
  <cp:contentStatus>2017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599e32-523d-45cf-80c8-50d522cc3338_Enabled">
    <vt:lpwstr>True</vt:lpwstr>
  </property>
  <property fmtid="{D5CDD505-2E9C-101B-9397-08002B2CF9AE}" pid="3" name="MSIP_Label_a3599e32-523d-45cf-80c8-50d522cc3338_SiteId">
    <vt:lpwstr>258ac4e4-146a-411e-9dc8-79a9e12fd6da</vt:lpwstr>
  </property>
  <property fmtid="{D5CDD505-2E9C-101B-9397-08002B2CF9AE}" pid="4" name="MSIP_Label_a3599e32-523d-45cf-80c8-50d522cc3338_Ref">
    <vt:lpwstr>https://api.informationprotection.azure.com/api/258ac4e4-146a-411e-9dc8-79a9e12fd6da</vt:lpwstr>
  </property>
  <property fmtid="{D5CDD505-2E9C-101B-9397-08002B2CF9AE}" pid="5" name="MSIP_Label_a3599e32-523d-45cf-80c8-50d522cc3338_Owner">
    <vt:lpwstr>SA294278@wipro.com</vt:lpwstr>
  </property>
  <property fmtid="{D5CDD505-2E9C-101B-9397-08002B2CF9AE}" pid="6" name="MSIP_Label_a3599e32-523d-45cf-80c8-50d522cc3338_SetDate">
    <vt:lpwstr>2018-03-26T16:28:29.8945847+05:30</vt:lpwstr>
  </property>
  <property fmtid="{D5CDD505-2E9C-101B-9397-08002B2CF9AE}" pid="7" name="MSIP_Label_a3599e32-523d-45cf-80c8-50d522cc3338_Name">
    <vt:lpwstr>Public</vt:lpwstr>
  </property>
  <property fmtid="{D5CDD505-2E9C-101B-9397-08002B2CF9AE}" pid="8" name="MSIP_Label_a3599e32-523d-45cf-80c8-50d522cc3338_Application">
    <vt:lpwstr>Microsoft Azure Information Protection</vt:lpwstr>
  </property>
  <property fmtid="{D5CDD505-2E9C-101B-9397-08002B2CF9AE}" pid="9" name="MSIP_Label_a3599e32-523d-45cf-80c8-50d522cc3338_Extended_MSFT_Method">
    <vt:lpwstr>Manual</vt:lpwstr>
  </property>
  <property fmtid="{D5CDD505-2E9C-101B-9397-08002B2CF9AE}" pid="10" name="Sensitivity">
    <vt:lpwstr>Public</vt:lpwstr>
  </property>
</Properties>
</file>